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Quenching a Thirst with differential equations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Emily Clerc, Abigail Martinez, Daniel </a:t>
            </a:r>
            <a:r>
              <a:rPr lang="en-US" dirty="0" err="1" smtClean="0"/>
              <a:t>Mashal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039047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Modelling the behavior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bubbles as they grow and rise from the bottom of a glass of beer.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19" y="893299"/>
            <a:ext cx="5175588" cy="51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151589" cy="4023360"/>
          </a:xfrm>
        </p:spPr>
        <p:txBody>
          <a:bodyPr/>
          <a:lstStyle/>
          <a:p>
            <a:r>
              <a:rPr lang="en-US" dirty="0" smtClean="0"/>
              <a:t>Created a three dimensional model for the growing and rising of bubbles.</a:t>
            </a:r>
          </a:p>
          <a:p>
            <a:r>
              <a:rPr lang="en-US" dirty="0" smtClean="0"/>
              <a:t>But, through experimentation, model does not hold.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66" y="773724"/>
            <a:ext cx="4043127" cy="53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equations used to make our model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49" y="1892406"/>
            <a:ext cx="3439882" cy="46054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43" y="2345678"/>
            <a:ext cx="2761050" cy="667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43" y="2972065"/>
            <a:ext cx="1851807" cy="698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43" y="3622982"/>
            <a:ext cx="1851807" cy="826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543" y="4442182"/>
            <a:ext cx="3387852" cy="63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543" y="5079214"/>
            <a:ext cx="1851807" cy="788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543" y="5840644"/>
            <a:ext cx="3743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85454"/>
            <a:ext cx="12192000" cy="30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377" y="-34893"/>
            <a:ext cx="7850714" cy="68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jacobian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72" y="3105412"/>
            <a:ext cx="5222631" cy="115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25" y="3103775"/>
            <a:ext cx="2333841" cy="118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132" y="3133134"/>
            <a:ext cx="4290648" cy="11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Jacobian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99684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took a </a:t>
            </a:r>
            <a:r>
              <a:rPr lang="en-US" dirty="0" err="1" smtClean="0"/>
              <a:t>Jacobian</a:t>
            </a:r>
            <a:r>
              <a:rPr lang="en-US" dirty="0" smtClean="0"/>
              <a:t> in order to find a fixed point, eigenvalues, and eigenvectors for our system.</a:t>
            </a:r>
            <a:endParaRPr lang="en-US" dirty="0"/>
          </a:p>
          <a:p>
            <a:r>
              <a:rPr lang="en-US" dirty="0" smtClean="0"/>
              <a:t>There is not a fixed point since the </a:t>
            </a:r>
            <a:r>
              <a:rPr lang="en-US" dirty="0" err="1"/>
              <a:t>J</a:t>
            </a:r>
            <a:r>
              <a:rPr lang="en-US" dirty="0" err="1" smtClean="0"/>
              <a:t>acobian</a:t>
            </a:r>
            <a:r>
              <a:rPr lang="en-US" dirty="0" smtClean="0"/>
              <a:t> shows that in our first equation the partial derivative is coupled, so it can never be 0.</a:t>
            </a:r>
          </a:p>
          <a:p>
            <a:r>
              <a:rPr lang="en-US" dirty="0"/>
              <a:t>S</a:t>
            </a:r>
            <a:r>
              <a:rPr lang="en-US" dirty="0" smtClean="0"/>
              <a:t>ince there can never be a fixed point, we cannot find the eigenvalues and eigenvectors at that point in our system.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1379807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6393" y="-1160785"/>
            <a:ext cx="6855755" cy="91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</TotalTime>
  <Words>148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Quenching a Thirst with differential equations</vt:lpstr>
      <vt:lpstr>Topic overview</vt:lpstr>
      <vt:lpstr>Major results</vt:lpstr>
      <vt:lpstr>Physics equations used to make our model</vt:lpstr>
      <vt:lpstr>Our model</vt:lpstr>
      <vt:lpstr>PowerPoint Presentation</vt:lpstr>
      <vt:lpstr>The jacobian matrix</vt:lpstr>
      <vt:lpstr>Our Jacobian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Quenching a Thirst with differential equations</dc:title>
  <dc:creator>Emily Clerc</dc:creator>
  <cp:lastModifiedBy>Emily Clerc</cp:lastModifiedBy>
  <cp:revision>15</cp:revision>
  <dcterms:created xsi:type="dcterms:W3CDTF">2013-12-03T01:45:44Z</dcterms:created>
  <dcterms:modified xsi:type="dcterms:W3CDTF">2013-12-04T01:54:50Z</dcterms:modified>
</cp:coreProperties>
</file>