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7" r:id="rId3"/>
    <p:sldId id="270" r:id="rId4"/>
    <p:sldId id="259" r:id="rId5"/>
    <p:sldId id="269" r:id="rId6"/>
    <p:sldId id="258" r:id="rId7"/>
    <p:sldId id="261" r:id="rId8"/>
    <p:sldId id="262" r:id="rId9"/>
    <p:sldId id="264" r:id="rId10"/>
    <p:sldId id="263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1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40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7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2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7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7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2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3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1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262E-41BE-46BB-B6A5-A57A815F4781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7EB7B3-32B5-45D6-BD97-0B392F6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8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Dynamic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Chaos?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“Chaos: When the present determines the future, but the approximate present does not approximately determine the future,”</a:t>
            </a:r>
            <a:r>
              <a:rPr lang="en-US" dirty="0" smtClean="0"/>
              <a:t> Edward Lorentz</a:t>
            </a:r>
          </a:p>
          <a:p>
            <a:r>
              <a:rPr lang="en-US" dirty="0" smtClean="0"/>
              <a:t>Chaos occurs when there is no repeating sequence in later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Quantify Chaos?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0" y="2133600"/>
            <a:ext cx="4392612" cy="3777622"/>
          </a:xfrm>
        </p:spPr>
        <p:txBody>
          <a:bodyPr/>
          <a:lstStyle/>
          <a:p>
            <a:r>
              <a:rPr lang="en-US" dirty="0" err="1" smtClean="0"/>
              <a:t>Lyapunov</a:t>
            </a:r>
            <a:r>
              <a:rPr lang="en-US" dirty="0" smtClean="0"/>
              <a:t> Exponents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2234359"/>
            <a:ext cx="4141789" cy="39371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7200" y="6166338"/>
            <a:ext cx="3403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3: BifurcateAppDDP3.java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1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Weakly, Strongly, and Non Chaotic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continuous and discrete equations describe the same system.  However… 1) In continuous we only need to worry about the roughness in the inputs/ initial conditions.  But in discrete we also have to worry about the roughness in our time step.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Dynamical System?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Dynamical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dynamical system is characterized by a ‘rule’ (or ‘rules’) that determines how points in the state space of the system change over </a:t>
            </a:r>
            <a:r>
              <a:rPr lang="en-US" dirty="0" smtClean="0"/>
              <a:t>time</a:t>
            </a:r>
          </a:p>
          <a:p>
            <a:r>
              <a:rPr lang="en-US" dirty="0"/>
              <a:t>The particular form of a rule depends on the type of dynamical system being studied, and the type of dynamical system depends on the space–time structure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7097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Geometrical Cases of </a:t>
            </a:r>
            <a:br>
              <a:rPr lang="en-US" dirty="0" smtClean="0"/>
            </a:br>
            <a:r>
              <a:rPr lang="en-US" dirty="0" smtClean="0"/>
              <a:t>Dynamical 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Continuous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t</a:t>
                </a:r>
                <a:r>
                  <a:rPr lang="en-US" dirty="0" smtClean="0"/>
                  <a:t> is independent variable</a:t>
                </a:r>
              </a:p>
              <a:p>
                <a:r>
                  <a:rPr lang="en-US" dirty="0" smtClean="0"/>
                  <a:t>Does not always have </a:t>
                </a:r>
                <a:r>
                  <a:rPr lang="en-US" dirty="0" smtClean="0"/>
                  <a:t>analytical solutions</a:t>
                </a:r>
              </a:p>
              <a:p>
                <a:r>
                  <a:rPr lang="en-US" dirty="0" smtClean="0"/>
                  <a:t>Maps R </a:t>
                </a:r>
                <a:r>
                  <a:rPr lang="en-US" dirty="0" smtClean="0"/>
                  <a:t>→ 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263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Discrete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n is independent variable</a:t>
                </a:r>
              </a:p>
              <a:p>
                <a:r>
                  <a:rPr lang="en-US" dirty="0" smtClean="0"/>
                  <a:t>Uses a numerical method</a:t>
                </a:r>
              </a:p>
              <a:p>
                <a:r>
                  <a:rPr lang="en-US" dirty="0" smtClean="0"/>
                  <a:t>Discretizes the system</a:t>
                </a:r>
              </a:p>
              <a:p>
                <a:r>
                  <a:rPr lang="en-US" dirty="0" smtClean="0"/>
                  <a:t>Creates sequences through iterations</a:t>
                </a:r>
              </a:p>
              <a:p>
                <a:r>
                  <a:rPr lang="en-US" dirty="0" smtClean="0"/>
                  <a:t>Maps R </a:t>
                </a:r>
                <a:r>
                  <a:rPr lang="en-US" dirty="0"/>
                  <a:t>→ N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263" t="-1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6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Sequences, Bifurcations, and Period Doubling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Sequences in the Logistic Family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245142" y="4653064"/>
                <a:ext cx="2324910" cy="3777622"/>
              </a:xfrm>
            </p:spPr>
            <p:txBody>
              <a:bodyPr>
                <a:normAutofit/>
              </a:bodyPr>
              <a:lstStyle/>
              <a:p>
                <a:r>
                  <a:rPr lang="en-US" sz="1400" dirty="0" smtClean="0"/>
                  <a:t>Example of Period Doubling with Logistic Equation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 smtClean="0"/>
              </a:p>
              <a:p>
                <a:r>
                  <a:rPr lang="en-US" sz="1400" dirty="0" smtClean="0"/>
                  <a:t>First two samples act ‘normally’, while the third oscillates between two values</a:t>
                </a:r>
                <a:endParaRPr lang="en-US" sz="1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5142" y="4653064"/>
                <a:ext cx="2324910" cy="3777622"/>
              </a:xfrm>
              <a:blipFill rotWithShape="0">
                <a:blip r:embed="rId2"/>
                <a:stretch>
                  <a:fillRect l="-524" t="-161" r="-10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93903"/>
              </p:ext>
            </p:extLst>
          </p:nvPr>
        </p:nvGraphicFramePr>
        <p:xfrm>
          <a:off x="3864621" y="2153058"/>
          <a:ext cx="7033851" cy="438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441"/>
                <a:gridCol w="639441"/>
                <a:gridCol w="639441"/>
                <a:gridCol w="639441"/>
                <a:gridCol w="639441"/>
                <a:gridCol w="639441"/>
                <a:gridCol w="639441"/>
                <a:gridCol w="639441"/>
                <a:gridCol w="639441"/>
                <a:gridCol w="639441"/>
                <a:gridCol w="639441"/>
              </a:tblGrid>
              <a:tr h="172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172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1723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0.37847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0.586138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0.570163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0.376369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0.582193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0.784247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0.375545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0.583786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0.541452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0.375217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0.583152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0.794502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0.375087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0.583406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0.52246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0.375035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0.798386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0.375014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0.515091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0.799271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0.513398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0.799426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0.513102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0.513054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0.513046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0.513045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  <a:tr h="214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0.799455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0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Doubling in the Logistic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184" y="2133600"/>
            <a:ext cx="4400427" cy="3777622"/>
          </a:xfrm>
        </p:spPr>
        <p:txBody>
          <a:bodyPr/>
          <a:lstStyle/>
          <a:p>
            <a:r>
              <a:rPr lang="en-US" dirty="0" smtClean="0"/>
              <a:t>Plots from IterateMapApp.java</a:t>
            </a:r>
          </a:p>
          <a:p>
            <a:r>
              <a:rPr lang="en-US" dirty="0" smtClean="0"/>
              <a:t>Red     – R = 0.4</a:t>
            </a:r>
          </a:p>
          <a:p>
            <a:r>
              <a:rPr lang="en-US" dirty="0" smtClean="0"/>
              <a:t>Green – R = 0.6</a:t>
            </a:r>
          </a:p>
          <a:p>
            <a:r>
              <a:rPr lang="en-US" dirty="0" smtClean="0"/>
              <a:t>Blue     – R = 0.8</a:t>
            </a:r>
          </a:p>
          <a:p>
            <a:endParaRPr lang="en-US" dirty="0"/>
          </a:p>
          <a:p>
            <a:r>
              <a:rPr lang="en-US" dirty="0" smtClean="0"/>
              <a:t>Note how blue seems to oscillate between two </a:t>
            </a:r>
            <a:r>
              <a:rPr lang="en-US" dirty="0" err="1" smtClean="0"/>
              <a:t>equilibria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243742"/>
            <a:ext cx="4248298" cy="3922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8677" y="6166338"/>
            <a:ext cx="3106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1: IterateMapApp.java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0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227385"/>
            <a:ext cx="4205499" cy="3938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Bifurcations in the Logistic Family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4186" y="2133600"/>
                <a:ext cx="4400426" cy="3777622"/>
              </a:xfrm>
            </p:spPr>
            <p:txBody>
              <a:bodyPr/>
              <a:lstStyle/>
              <a:p>
                <a:r>
                  <a:rPr lang="en-US" dirty="0" smtClean="0"/>
                  <a:t>Bifurcation Diagram of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4186" y="2133600"/>
                <a:ext cx="4400426" cy="3777622"/>
              </a:xfrm>
              <a:blipFill rotWithShape="0">
                <a:blip r:embed="rId3"/>
                <a:stretch>
                  <a:fillRect l="-970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88677" y="6166338"/>
            <a:ext cx="3106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2: BifurcateApp.java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083668" y="4562272"/>
            <a:ext cx="486383" cy="11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83668" y="3852153"/>
            <a:ext cx="1488332" cy="1857983"/>
          </a:xfrm>
          <a:prstGeom prst="rect">
            <a:avLst/>
          </a:prstGeom>
          <a:noFill/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83668" y="4075889"/>
            <a:ext cx="2490281" cy="16342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3668" y="3132306"/>
            <a:ext cx="2490281" cy="25778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1677</TotalTime>
  <Words>384</Words>
  <Application>Microsoft Office PowerPoint</Application>
  <PresentationFormat>Widescreen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Wingdings 3</vt:lpstr>
      <vt:lpstr>Wisp</vt:lpstr>
      <vt:lpstr>Discrete Dynamic Systems</vt:lpstr>
      <vt:lpstr>What is a Dynamical System?</vt:lpstr>
      <vt:lpstr>Definition of Dynamical System</vt:lpstr>
      <vt:lpstr>Two Geometrical Cases of  Dynamical Systems</vt:lpstr>
      <vt:lpstr>Sequences, Bifurcations, and Period Doubling</vt:lpstr>
      <vt:lpstr>Sequences in the Logistic Family</vt:lpstr>
      <vt:lpstr>Period Doubling in the Logistic Family</vt:lpstr>
      <vt:lpstr>Bifurcations in the Logistic Family</vt:lpstr>
      <vt:lpstr>Chaos</vt:lpstr>
      <vt:lpstr>What is Chaos?</vt:lpstr>
      <vt:lpstr>How Do We Quantify Chaos?</vt:lpstr>
      <vt:lpstr>Weakly, Strongly, and Non Chaotic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Chung</dc:creator>
  <cp:lastModifiedBy>Timothy Chung</cp:lastModifiedBy>
  <cp:revision>30</cp:revision>
  <dcterms:created xsi:type="dcterms:W3CDTF">2013-11-28T08:42:20Z</dcterms:created>
  <dcterms:modified xsi:type="dcterms:W3CDTF">2013-12-02T05:49:47Z</dcterms:modified>
</cp:coreProperties>
</file>