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8" r:id="rId2"/>
    <p:sldId id="319" r:id="rId3"/>
    <p:sldId id="320" r:id="rId4"/>
    <p:sldId id="321" r:id="rId5"/>
    <p:sldId id="323" r:id="rId6"/>
    <p:sldId id="326" r:id="rId7"/>
    <p:sldId id="325" r:id="rId8"/>
    <p:sldId id="314" r:id="rId9"/>
    <p:sldId id="322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FF00"/>
    <a:srgbClr val="FF0000"/>
    <a:srgbClr val="0066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FF4038E5-F134-FE4E-8C8D-E75FAD3BE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22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CBD4C88-C4FC-B841-BA40-D54F9EC4D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126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97A03C-4825-EA4B-92AA-280CF270C00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3416D0-8017-6449-80C3-6A42377A4F3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D15FE-01B2-9644-834C-E620559ED42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2968CD-D057-E647-8211-D5E03EEB861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84C58-9EDE-224E-998F-219C1835394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2A99C7-2C2A-0148-883A-5DCB41C3707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96EA65-2A75-B642-839E-0F451D5929C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C955E1-40F7-3F45-B1A7-1DD6148EA95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Polling Questions Set #9 (November 16, 2015)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B0081D-A1C4-C444-89F7-95A1ADBE661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91C4-2B6E-D343-9D95-5C5072391DF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71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799D-50CD-8348-AA3D-7288A758F0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95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EABC-DDEE-CF47-A030-39B3096EED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02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C01F-ADD3-8F46-AEE6-35102D9330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4AC49-DB76-AA40-87D9-694537FD6A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7101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66408-9F62-514B-9FD2-6606D001DD3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87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943E0-1410-AB49-A9FD-AA00DA4B7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4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D18C-B4F2-1740-88D7-FE3ABA1EC1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0F212-6C5D-1C46-A738-50687B4D56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80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74D9B-2A06-D34F-ABE8-30CCF1082A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9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DA76E-271F-504E-B346-CBD25B4340D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51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Click to edit Master text styles</a:t>
            </a:r>
          </a:p>
          <a:p>
            <a:pPr lvl="1"/>
            <a:r>
              <a:rPr lang="es-ES"/>
              <a:t>Second level</a:t>
            </a:r>
          </a:p>
          <a:p>
            <a:pPr lvl="2"/>
            <a:r>
              <a:rPr lang="es-ES"/>
              <a:t>Third level</a:t>
            </a:r>
          </a:p>
          <a:p>
            <a:pPr lvl="3"/>
            <a:r>
              <a:rPr lang="es-ES"/>
              <a:t>Fourth level</a:t>
            </a:r>
          </a:p>
          <a:p>
            <a:pPr lvl="4"/>
            <a:r>
              <a:rPr lang="es-E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2D15E6BC-62AF-3640-B5BA-3C80FCD6C2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1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18637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637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5720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637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76400"/>
            <a:ext cx="4495800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637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91249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2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1884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78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8425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2590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8426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362200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8842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28956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3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19047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047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5720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047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4419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047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39624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dirty="0" err="1" smtClean="0"/>
              <a:t>Question</a:t>
            </a:r>
            <a:r>
              <a:rPr lang="es-ES" sz="3600" b="1" dirty="0" smtClean="0"/>
              <a:t> 4</a:t>
            </a:r>
            <a:r>
              <a:rPr lang="es-ES" sz="3600" dirty="0" smtClean="0"/>
              <a:t> </a:t>
            </a:r>
            <a:br>
              <a:rPr lang="es-ES" sz="3600" dirty="0" smtClean="0"/>
            </a:br>
            <a:r>
              <a:rPr lang="es-ES" sz="3200" dirty="0" smtClean="0"/>
              <a:t> </a:t>
            </a:r>
            <a:endParaRPr lang="en-US" sz="3200" dirty="0" smtClean="0"/>
          </a:p>
        </p:txBody>
      </p:sp>
      <p:pic>
        <p:nvPicPr>
          <p:cNvPr id="192520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252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962400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252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2819400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5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2048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66800"/>
            <a:ext cx="34385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8100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48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55800"/>
            <a:ext cx="3733800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6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90600"/>
            <a:ext cx="37719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094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3967163" cy="171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810000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7</a:t>
            </a:r>
            <a:r>
              <a:rPr lang="es-ES" sz="3600" smtClean="0"/>
              <a:t> </a:t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208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90678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4495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890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495800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89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70263"/>
            <a:ext cx="91440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8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17511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4572000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5118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648200" cy="145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/>
              <a:t>Question 9</a:t>
            </a:r>
            <a:r>
              <a:rPr lang="es-ES" sz="3600" smtClean="0"/>
              <a:t/>
            </a:r>
            <a:br>
              <a:rPr lang="es-ES" sz="3600" smtClean="0"/>
            </a:br>
            <a:r>
              <a:rPr lang="es-ES" sz="3200" smtClean="0"/>
              <a:t> </a:t>
            </a:r>
            <a:endParaRPr lang="en-US" sz="3200" smtClean="0"/>
          </a:p>
        </p:txBody>
      </p:sp>
      <p:pic>
        <p:nvPicPr>
          <p:cNvPr id="1945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66800"/>
            <a:ext cx="34004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94568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724400" cy="224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" name="Picture 1" descr="Screen Shot 2015-11-18 at 2.34.59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4571637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40556</TotalTime>
  <Words>126</Words>
  <Application>Microsoft Macintosh PowerPoint</Application>
  <PresentationFormat>On-screen Show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Question 1   </vt:lpstr>
      <vt:lpstr>Question 2   </vt:lpstr>
      <vt:lpstr>Question 3   </vt:lpstr>
      <vt:lpstr>Question 4   </vt:lpstr>
      <vt:lpstr>Question 5   </vt:lpstr>
      <vt:lpstr>Question 6   </vt:lpstr>
      <vt:lpstr>Question 7   </vt:lpstr>
      <vt:lpstr>Question 8  </vt:lpstr>
      <vt:lpstr>Question 9  </vt:lpstr>
    </vt:vector>
  </TitlesOfParts>
  <Company>Occidental College 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 of the following is not a graph of a function? </dc:title>
  <dc:creator>lopezm</dc:creator>
  <cp:lastModifiedBy>Ron Buckmire</cp:lastModifiedBy>
  <cp:revision>77</cp:revision>
  <cp:lastPrinted>2015-11-16T21:57:34Z</cp:lastPrinted>
  <dcterms:created xsi:type="dcterms:W3CDTF">2009-06-23T17:50:48Z</dcterms:created>
  <dcterms:modified xsi:type="dcterms:W3CDTF">2015-11-18T22:35:48Z</dcterms:modified>
</cp:coreProperties>
</file>