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1" r:id="rId2"/>
    <p:sldId id="313" r:id="rId3"/>
    <p:sldId id="314" r:id="rId4"/>
    <p:sldId id="315" r:id="rId5"/>
    <p:sldId id="316" r:id="rId6"/>
  </p:sldIdLst>
  <p:sldSz cx="9144000" cy="6858000" type="screen4x3"/>
  <p:notesSz cx="6950075" cy="92360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Clicker Questions November 12, 2010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2E820B1-B46C-744D-806E-B0646A190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1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Clicker Questions November 12, 2010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9764286-CEFF-6944-A18A-8C652DAA1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966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November 12, 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B913F9-DA92-734B-BFCF-213F7DB32CC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November 12, 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43ED0-94B8-024D-8007-ED02679EA97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November 12, 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EBE295-9BE2-A548-9EB6-38B5485EF01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November 12, 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668B30-685B-4B42-BBE3-188D7FFB4B7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November 12, 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7714EE-112E-0F46-8FBD-7FD0257A981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DFF53-9F40-BB45-8253-B032838F1A3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5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4CFEA-C100-EB46-A1B2-FD7CBDA4BD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80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034FB-2250-F647-8D68-B7B6C29B2DC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51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83125-8010-2E41-BFE4-A6D0331F51E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52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7C5E7-FA2F-6446-BBDC-22AF91C0B76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60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30D63-6305-2F47-86A4-1CB8B2ED5F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53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D7576-9E27-EF4A-AC44-D34E4FE281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42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B209-B625-824A-B1A4-F4F6E4BB6BD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98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CA301-50D0-E74B-82BA-714BBBA29B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80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2CCE1-D917-3044-9938-239960F66E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16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881AD-D18A-A74A-B0E7-5D00E7BDF6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40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CD730E78-1488-FE4C-AA44-4D8A9CC325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50"/>
            <a:ext cx="8229600" cy="113665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smtClean="0"/>
              <a:t>Set #8, </a:t>
            </a:r>
            <a:r>
              <a:rPr lang="es-ES" sz="3600" b="1" dirty="0" err="1" smtClean="0"/>
              <a:t>Question</a:t>
            </a:r>
            <a:r>
              <a:rPr lang="es-ES" sz="3600" b="1" dirty="0" smtClean="0"/>
              <a:t> </a:t>
            </a:r>
            <a:r>
              <a:rPr lang="es-ES" sz="3600" b="1" dirty="0" smtClean="0"/>
              <a:t>1</a:t>
            </a:r>
            <a:r>
              <a:rPr lang="es-ES" sz="3600" dirty="0" smtClean="0"/>
              <a:t> </a:t>
            </a:r>
            <a:br>
              <a:rPr lang="es-ES" sz="3600" dirty="0" smtClean="0"/>
            </a:br>
            <a:r>
              <a:rPr lang="es-ES" sz="3200" dirty="0" smtClean="0"/>
              <a:t> </a:t>
            </a:r>
            <a:endParaRPr lang="en-US" sz="3200" dirty="0" smtClean="0"/>
          </a:p>
        </p:txBody>
      </p:sp>
      <p:pic>
        <p:nvPicPr>
          <p:cNvPr id="112666" name="Picture 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2667" name="Picture 2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73238"/>
            <a:ext cx="3429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152400" y="1600200"/>
            <a:ext cx="4648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  <a:defRPr/>
            </a:pPr>
            <a:r>
              <a:rPr lang="en-US" dirty="0" smtClean="0"/>
              <a:t>                          B.        </a:t>
            </a:r>
          </a:p>
          <a:p>
            <a:pPr>
              <a:buFontTx/>
              <a:buAutoNum type="alphaUcPeriod"/>
              <a:defRPr/>
            </a:pPr>
            <a:endParaRPr lang="en-US" dirty="0" smtClean="0"/>
          </a:p>
          <a:p>
            <a:pPr>
              <a:buFontTx/>
              <a:buAutoNum type="alphaUcPeriod"/>
              <a:defRPr/>
            </a:pPr>
            <a:endParaRPr lang="en-US" dirty="0" smtClean="0"/>
          </a:p>
          <a:p>
            <a:pPr>
              <a:buFontTx/>
              <a:buAutoNum type="alphaUcPeriod"/>
              <a:defRPr/>
            </a:pPr>
            <a:endParaRPr lang="en-US" dirty="0" smtClean="0"/>
          </a:p>
          <a:p>
            <a:pPr>
              <a:buFontTx/>
              <a:buAutoNum type="alphaUcPeriod"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C.                           D. </a:t>
            </a:r>
          </a:p>
        </p:txBody>
      </p:sp>
      <p:pic>
        <p:nvPicPr>
          <p:cNvPr id="112669" name="Picture 2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2438"/>
            <a:ext cx="1828800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2670" name="Picture 3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1676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2671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21685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2672" name="Picture 3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124200"/>
            <a:ext cx="191928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96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smtClean="0"/>
              <a:t>Set #8, </a:t>
            </a:r>
            <a:r>
              <a:rPr lang="es-ES" sz="3600" b="1" dirty="0" err="1" smtClean="0"/>
              <a:t>Question</a:t>
            </a:r>
            <a:r>
              <a:rPr lang="es-ES" sz="3600" b="1" dirty="0" smtClean="0"/>
              <a:t> </a:t>
            </a:r>
            <a:r>
              <a:rPr lang="es-ES" sz="3600" b="1" dirty="0" smtClean="0"/>
              <a:t>2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200" dirty="0" smtClean="0"/>
              <a:t> </a:t>
            </a:r>
            <a:endParaRPr lang="en-US" sz="3200" dirty="0" smtClean="0"/>
          </a:p>
        </p:txBody>
      </p:sp>
      <p:pic>
        <p:nvPicPr>
          <p:cNvPr id="1730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3429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306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306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2098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3070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3352800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54163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smtClean="0"/>
              <a:t>Set #8, </a:t>
            </a:r>
            <a:r>
              <a:rPr lang="es-ES" sz="3600" b="1" dirty="0" err="1" smtClean="0"/>
              <a:t>Question</a:t>
            </a:r>
            <a:r>
              <a:rPr lang="es-ES" sz="3600" b="1" dirty="0" smtClean="0"/>
              <a:t> </a:t>
            </a:r>
            <a:r>
              <a:rPr lang="es-ES" sz="3600" b="1" dirty="0" smtClean="0"/>
              <a:t>3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200" dirty="0" smtClean="0"/>
              <a:t> </a:t>
            </a:r>
            <a:endParaRPr lang="en-US" sz="3200" dirty="0" smtClean="0"/>
          </a:p>
        </p:txBody>
      </p:sp>
      <p:pic>
        <p:nvPicPr>
          <p:cNvPr id="17510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51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22098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511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3352800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511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28765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511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11620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511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590800"/>
            <a:ext cx="15430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smtClean="0"/>
              <a:t>Set #8, </a:t>
            </a:r>
            <a:r>
              <a:rPr lang="es-ES" sz="3600" b="1" dirty="0" err="1" smtClean="0"/>
              <a:t>Question</a:t>
            </a:r>
            <a:r>
              <a:rPr lang="es-ES" sz="3600" b="1" dirty="0" smtClean="0"/>
              <a:t> </a:t>
            </a:r>
            <a:r>
              <a:rPr lang="es-ES" sz="3600" b="1" dirty="0" smtClean="0"/>
              <a:t>4</a:t>
            </a:r>
            <a:endParaRPr lang="en-US" sz="3200" dirty="0" smtClean="0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2"/>
                </a:solidFill>
                <a:cs typeface="Arial" charset="0"/>
              </a:rPr>
              <a:t>The following nonlinear system is a Hamiltonian system.</a:t>
            </a:r>
          </a:p>
        </p:txBody>
      </p:sp>
      <p:pic>
        <p:nvPicPr>
          <p:cNvPr id="17716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3914775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85800" y="1860550"/>
            <a:ext cx="21986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cs typeface="Arial" charset="0"/>
              </a:rPr>
              <a:t>A. TRUE      </a:t>
            </a:r>
            <a:br>
              <a:rPr lang="en-US" sz="3600" dirty="0">
                <a:cs typeface="Arial" charset="0"/>
              </a:rPr>
            </a:br>
            <a:r>
              <a:rPr lang="en-US" sz="3600" dirty="0">
                <a:cs typeface="Arial" charset="0"/>
              </a:rPr>
              <a:t>B.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smtClean="0"/>
              <a:t>Set #8, </a:t>
            </a:r>
            <a:r>
              <a:rPr lang="es-ES" sz="3600" b="1" dirty="0" err="1" smtClean="0"/>
              <a:t>Question</a:t>
            </a:r>
            <a:r>
              <a:rPr lang="es-ES" sz="3600" b="1" dirty="0" smtClean="0"/>
              <a:t> </a:t>
            </a:r>
            <a:r>
              <a:rPr lang="es-ES" sz="3600" b="1" dirty="0" smtClean="0"/>
              <a:t>5</a:t>
            </a:r>
            <a:endParaRPr lang="en-US" sz="3200" dirty="0" smtClean="0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chemeClr val="tx2"/>
                </a:solidFill>
                <a:cs typeface="Arial" charset="0"/>
              </a:rPr>
              <a:t>The following nonlinear system is a gradient system.</a:t>
            </a:r>
          </a:p>
        </p:txBody>
      </p:sp>
      <p:pic>
        <p:nvPicPr>
          <p:cNvPr id="1792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31527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685800" y="1860550"/>
            <a:ext cx="475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cs typeface="Arial" charset="0"/>
              </a:rPr>
              <a:t>A. TRUE      B.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39324</TotalTime>
  <Words>99</Words>
  <Application>Microsoft Macintosh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ＭＳ Ｐゴシック</vt:lpstr>
      <vt:lpstr>Default Design</vt:lpstr>
      <vt:lpstr>Set #8, Question 1   </vt:lpstr>
      <vt:lpstr>Set #8, Question 2  </vt:lpstr>
      <vt:lpstr>Set #8, Question 3  </vt:lpstr>
      <vt:lpstr>Set #8, Question 4</vt:lpstr>
      <vt:lpstr>Set #8, Question 5</vt:lpstr>
    </vt:vector>
  </TitlesOfParts>
  <Company>Occidental College 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 of the following is not a graph of a function? </dc:title>
  <dc:creator>lopezm</dc:creator>
  <cp:lastModifiedBy>Ron Buckmire</cp:lastModifiedBy>
  <cp:revision>66</cp:revision>
  <dcterms:created xsi:type="dcterms:W3CDTF">2009-06-23T17:50:48Z</dcterms:created>
  <dcterms:modified xsi:type="dcterms:W3CDTF">2015-11-02T22:39:14Z</dcterms:modified>
</cp:coreProperties>
</file>