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9" r:id="rId2"/>
    <p:sldId id="301" r:id="rId3"/>
    <p:sldId id="302" r:id="rId4"/>
    <p:sldId id="303" r:id="rId5"/>
    <p:sldId id="305" r:id="rId6"/>
    <p:sldId id="306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FF00"/>
    <a:srgbClr val="FF0000"/>
    <a:srgbClr val="00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Clicker Questions: Planar Systems of ODEs (10/23/14)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4BF07D0A-A781-2448-BB38-7EF124175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30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Clicker Questions: Planar Systems of ODEs (10/23/14)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70BFFFBE-5802-5943-8127-ACA014B55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4945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Questions: Planar Systems of ODEs (10/23/14)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7C9CE9-1708-BB45-9B5E-CC4B48FBF0B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Questions: Planar Systems of ODEs (10/23/14)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16011D-763E-AC43-858B-6E42C87D5FC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Questions: Planar Systems of ODEs (10/23/14)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CF9475-283D-FE4E-B0EE-772F274CFB9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Questions: Planar Systems of ODEs (10/23/14)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5DBA8E-9247-4042-854E-7D1F1D4A5B5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Questions: Planar Systems of ODEs (10/23/14)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59BC93-FBCE-5040-9D2C-6ABAB9F8791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Clicker Questions: Planar Systems of ODEs (10/23/14)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19EB2B-7B96-084A-8567-AEE268AE7D2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73DA8-9998-C84C-B2B1-69EB6496576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32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D2732-8A46-5343-B207-F05A6960D66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22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CC03C-CDFE-B744-8361-23B621E4181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9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3B35F-B2BA-E24B-A582-C503D016AE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36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CB538-A076-7641-B2C7-1C8EADD7B5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631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8D8DE-70B9-7241-8F14-E46BCBCCAC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09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C7257-A8F7-0B44-982E-C3DFE6B62B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844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8EF34-5560-5647-A20C-96D663DE729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94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C270-08E8-2343-BE5A-D9BF3546184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0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44FDE-A656-A341-892D-5D716C67C77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97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A5A1C-0B86-5247-B254-94EA654944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07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6F8A4396-31A1-A343-B418-332EF4E7E77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 err="1" smtClean="0"/>
              <a:t>Question</a:t>
            </a:r>
            <a:r>
              <a:rPr lang="es-ES" sz="3600" b="1" dirty="0" smtClean="0"/>
              <a:t> 1</a:t>
            </a:r>
            <a:r>
              <a:rPr lang="es-ES" sz="3600" dirty="0" smtClean="0"/>
              <a:t> </a:t>
            </a:r>
            <a:endParaRPr lang="en-US" sz="3200" dirty="0" smtClean="0"/>
          </a:p>
        </p:txBody>
      </p:sp>
      <p:pic>
        <p:nvPicPr>
          <p:cNvPr id="13824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89154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099" name="Picture 1" descr="Screen Shot 2014-10-23 at 1.28.1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5257800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 err="1" smtClean="0"/>
              <a:t>Question</a:t>
            </a:r>
            <a:r>
              <a:rPr lang="es-ES" sz="3600" b="1" dirty="0" smtClean="0"/>
              <a:t> 2</a:t>
            </a:r>
            <a:endParaRPr lang="en-US" sz="3200" dirty="0" smtClean="0"/>
          </a:p>
        </p:txBody>
      </p:sp>
      <p:pic>
        <p:nvPicPr>
          <p:cNvPr id="14234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108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234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23717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234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39052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234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52600"/>
            <a:ext cx="272891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2347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90800"/>
            <a:ext cx="38862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2348" name="Picture 1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3657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"/>
            <a:ext cx="9144000" cy="563563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 err="1" smtClean="0"/>
              <a:t>Question</a:t>
            </a:r>
            <a:r>
              <a:rPr lang="es-ES" sz="3600" b="1" dirty="0" smtClean="0"/>
              <a:t> 3</a:t>
            </a:r>
            <a:r>
              <a:rPr lang="es-ES" sz="3600" dirty="0" smtClean="0"/>
              <a:t> </a:t>
            </a:r>
            <a:endParaRPr lang="en-US" sz="3200" dirty="0" smtClean="0"/>
          </a:p>
        </p:txBody>
      </p:sp>
      <p:pic>
        <p:nvPicPr>
          <p:cNvPr id="14439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4395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8915400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4396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6553200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439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89154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4398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35052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4399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33800"/>
            <a:ext cx="4267200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 err="1" smtClean="0"/>
              <a:t>Question</a:t>
            </a:r>
            <a:r>
              <a:rPr lang="es-ES" sz="3600" b="1" dirty="0" smtClean="0"/>
              <a:t> 4</a:t>
            </a:r>
            <a:r>
              <a:rPr lang="es-ES" sz="3600" dirty="0" smtClean="0"/>
              <a:t> </a:t>
            </a:r>
            <a:endParaRPr lang="en-US" sz="3200" dirty="0" smtClean="0"/>
          </a:p>
        </p:txBody>
      </p:sp>
      <p:pic>
        <p:nvPicPr>
          <p:cNvPr id="146442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6443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324643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6445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62200"/>
            <a:ext cx="2733675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6446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03500"/>
            <a:ext cx="33528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 err="1" smtClean="0"/>
              <a:t>Question</a:t>
            </a:r>
            <a:r>
              <a:rPr lang="es-ES" sz="3600" b="1" dirty="0" smtClean="0"/>
              <a:t> 5</a:t>
            </a:r>
            <a:r>
              <a:rPr lang="es-ES" sz="3600" dirty="0" smtClean="0"/>
              <a:t> </a:t>
            </a:r>
            <a:br>
              <a:rPr lang="es-ES" sz="3600" dirty="0" smtClean="0"/>
            </a:br>
            <a:r>
              <a:rPr lang="es-ES" sz="3200" dirty="0" smtClean="0"/>
              <a:t> </a:t>
            </a:r>
            <a:endParaRPr lang="en-US" sz="3200" dirty="0" smtClean="0"/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053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2801938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053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1440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053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76600"/>
            <a:ext cx="6019800" cy="170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 err="1" smtClean="0"/>
              <a:t>Question</a:t>
            </a:r>
            <a:r>
              <a:rPr lang="es-ES" sz="3600" b="1" dirty="0" smtClean="0"/>
              <a:t> 6</a:t>
            </a:r>
            <a:r>
              <a:rPr lang="es-ES" sz="3600" dirty="0" smtClean="0"/>
              <a:t> </a:t>
            </a:r>
            <a:br>
              <a:rPr lang="es-ES" sz="3600" dirty="0" smtClean="0"/>
            </a:br>
            <a:r>
              <a:rPr lang="es-ES" sz="3200" dirty="0" smtClean="0"/>
              <a:t> </a:t>
            </a:r>
            <a:endParaRPr lang="en-US" sz="3200" dirty="0" smtClean="0"/>
          </a:p>
        </p:txBody>
      </p:sp>
      <p:pic>
        <p:nvPicPr>
          <p:cNvPr id="15258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258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747474"/>
              </a:clrFrom>
              <a:clrTo>
                <a:srgbClr val="74747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3124200" cy="259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258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11613"/>
            <a:ext cx="3479800" cy="284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258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636363"/>
              </a:clrFrom>
              <a:clrTo>
                <a:srgbClr val="63636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524000"/>
            <a:ext cx="3200400" cy="261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258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91000"/>
            <a:ext cx="2987675" cy="259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35508</TotalTime>
  <Words>102</Words>
  <Application>Microsoft Macintosh PowerPoint</Application>
  <PresentationFormat>On-screen Show (4:3)</PresentationFormat>
  <Paragraphs>18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ＭＳ Ｐゴシック</vt:lpstr>
      <vt:lpstr>Default Design</vt:lpstr>
      <vt:lpstr>Question 1 </vt:lpstr>
      <vt:lpstr>Question 2</vt:lpstr>
      <vt:lpstr>Question 3 </vt:lpstr>
      <vt:lpstr>Question 4 </vt:lpstr>
      <vt:lpstr>Question 5   </vt:lpstr>
      <vt:lpstr>Question 6   </vt:lpstr>
    </vt:vector>
  </TitlesOfParts>
  <Manager/>
  <Company>Occidental College ITS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 of the following is not a graph of a function? </dc:title>
  <dc:subject/>
  <dc:creator>lopezm</dc:creator>
  <cp:keywords/>
  <dc:description/>
  <cp:lastModifiedBy>Ron Buckmire</cp:lastModifiedBy>
  <cp:revision>58</cp:revision>
  <cp:lastPrinted>2014-10-23T20:40:01Z</cp:lastPrinted>
  <dcterms:created xsi:type="dcterms:W3CDTF">2009-06-23T17:50:48Z</dcterms:created>
  <dcterms:modified xsi:type="dcterms:W3CDTF">2015-10-26T21:30:06Z</dcterms:modified>
  <cp:category/>
</cp:coreProperties>
</file>