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1" r:id="rId2"/>
    <p:sldId id="305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4660"/>
  </p:normalViewPr>
  <p:slideViewPr>
    <p:cSldViewPr>
      <p:cViewPr varScale="1">
        <p:scale>
          <a:sx n="76" d="100"/>
          <a:sy n="76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Clicker Questions October 2, 2009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ACE77-6E67-9B49-BF10-9BC97D73B8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79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Clicker Questions October 2, 2009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64D48A-E6FC-CF4C-908F-0BA9A4854D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747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DB1C-3D97-FF4F-ABC9-582A4681835C}" type="slidenum">
              <a:rPr lang="en-US"/>
              <a:pPr/>
              <a:t>1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72663-7FC8-4940-BA14-7BB2595939BE}" type="slidenum">
              <a:rPr lang="en-US"/>
              <a:pPr/>
              <a:t>10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05238-6913-9547-873A-DD5763AC080D}" type="slidenum">
              <a:rPr lang="en-US"/>
              <a:pPr/>
              <a:t>11</a:t>
            </a:fld>
            <a:endParaRPr 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1352C-94A1-3541-912F-2B268ECC779B}" type="slidenum">
              <a:rPr lang="en-US"/>
              <a:pPr/>
              <a:t>12</a:t>
            </a:fld>
            <a:endParaRPr 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A9A69-5D1D-6340-B3FA-9C2B0104AF9D}" type="slidenum">
              <a:rPr lang="en-US"/>
              <a:pPr/>
              <a:t>13</a:t>
            </a:fld>
            <a:endParaRPr 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EB4AB-9002-524B-80C1-53C55412A8E4}" type="slidenum">
              <a:rPr lang="en-US"/>
              <a:pPr/>
              <a:t>14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DB1C-3D97-FF4F-ABC9-582A4681835C}" type="slidenum">
              <a:rPr lang="en-US"/>
              <a:pPr/>
              <a:t>2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A8D68-DA49-5D46-9A2D-92588571288A}" type="slidenum">
              <a:rPr lang="en-US"/>
              <a:pPr/>
              <a:t>3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96F4E-0CEA-3B41-85A0-30AEF589F7B3}" type="slidenum">
              <a:rPr lang="en-US"/>
              <a:pPr/>
              <a:t>4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0FB4C-23A2-EE40-8106-BA772C207BCC}" type="slidenum">
              <a:rPr lang="en-US"/>
              <a:pPr/>
              <a:t>5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29517-F49E-5549-B37B-20262D924A50}" type="slidenum">
              <a:rPr lang="en-US"/>
              <a:pPr/>
              <a:t>6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3F93A-499B-AA41-BFE8-DB515D2B4F57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8C8EB-76E1-8A43-95E2-C11FFE0863D8}" type="slidenum">
              <a:rPr lang="en-US"/>
              <a:pPr/>
              <a:t>8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October 2, 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E36A8-DD83-B649-8094-2AE5AB2A628C}" type="slidenum">
              <a:rPr lang="en-US"/>
              <a:pPr/>
              <a:t>9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9ECFB-7C3D-2249-8694-67512AD085D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71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E72E1-B8FB-2F4D-BC29-45BC6390BEA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84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094E6-462B-EB46-9D93-AD8CDA2E1E3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84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12947-D1EC-6345-A234-F0105BD8C9E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81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18DC6-65D8-0048-AE30-208A21F1973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37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B72C7-4D31-2C42-847C-2A07291CC63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25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CB1DE-4492-1C45-B9A1-478D971D864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79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B03B9-7D93-5D4B-8E4D-C18F074CF89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2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C2BA-DCCB-B946-8E19-125E988E918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18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39D6-C639-B942-833B-0387AC60A77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33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39EE8-F494-F844-95E8-1059F8CBA65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69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DE643E-C690-1A42-ADFE-D6A4B26DA1A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1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1</a:t>
            </a:r>
            <a:r>
              <a:rPr lang="es-ES" sz="3600" dirty="0"/>
              <a:t>: (WS #</a:t>
            </a:r>
            <a:r>
              <a:rPr lang="es-ES" sz="3600" dirty="0" smtClean="0"/>
              <a:t>14) </a:t>
            </a:r>
            <a:r>
              <a:rPr lang="en-US" sz="3600" dirty="0" smtClean="0"/>
              <a:t>Existence and Uniqueness Theorem </a:t>
            </a:r>
            <a:r>
              <a:rPr lang="es-ES" sz="3600" dirty="0" err="1" smtClean="0"/>
              <a:t>for</a:t>
            </a:r>
            <a:r>
              <a:rPr lang="es-ES" sz="3600" dirty="0" smtClean="0"/>
              <a:t> </a:t>
            </a:r>
            <a:r>
              <a:rPr lang="es-ES" sz="3600" dirty="0" err="1"/>
              <a:t>Systems</a:t>
            </a:r>
            <a:r>
              <a:rPr lang="es-ES" sz="3600" dirty="0"/>
              <a:t> of </a:t>
            </a:r>
            <a:r>
              <a:rPr lang="es-ES" sz="3600" dirty="0" err="1"/>
              <a:t>First</a:t>
            </a:r>
            <a:r>
              <a:rPr lang="es-ES" sz="3600" dirty="0"/>
              <a:t> </a:t>
            </a:r>
            <a:r>
              <a:rPr lang="es-ES" sz="3600" dirty="0" err="1"/>
              <a:t>Order</a:t>
            </a:r>
            <a:r>
              <a:rPr lang="es-ES" sz="3600" dirty="0"/>
              <a:t> </a:t>
            </a:r>
            <a:r>
              <a:rPr lang="es-ES" sz="3600" dirty="0" err="1"/>
              <a:t>ODEs</a:t>
            </a:r>
            <a:r>
              <a:rPr lang="es-ES" sz="3200" dirty="0"/>
              <a:t> </a:t>
            </a:r>
            <a:endParaRPr lang="en-US" sz="3200" dirty="0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57200" y="19050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 dirty="0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 dirty="0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 dirty="0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 dirty="0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10</a:t>
            </a:r>
            <a:r>
              <a:rPr lang="es-ES" sz="3600" dirty="0" smtClean="0"/>
              <a:t>: </a:t>
            </a:r>
            <a:r>
              <a:rPr lang="es-ES" sz="3600" dirty="0"/>
              <a:t>(WS #5) </a:t>
            </a:r>
            <a:r>
              <a:rPr lang="es-ES" sz="3600" dirty="0" err="1"/>
              <a:t>Existence</a:t>
            </a:r>
            <a:r>
              <a:rPr lang="es-ES" sz="3600" dirty="0"/>
              <a:t> and </a:t>
            </a:r>
            <a:r>
              <a:rPr lang="es-ES" sz="3600" dirty="0" err="1"/>
              <a:t>Uniqueness</a:t>
            </a:r>
            <a:r>
              <a:rPr lang="es-ES" sz="3600" dirty="0"/>
              <a:t> </a:t>
            </a:r>
            <a:r>
              <a:rPr lang="es-ES" sz="3600" dirty="0" err="1"/>
              <a:t>Theorem</a:t>
            </a:r>
            <a:endParaRPr lang="en-US" sz="3200" dirty="0"/>
          </a:p>
        </p:txBody>
      </p:sp>
      <p:pic>
        <p:nvPicPr>
          <p:cNvPr id="142339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11</a:t>
            </a:r>
            <a:r>
              <a:rPr lang="es-ES" sz="3600" dirty="0" smtClean="0"/>
              <a:t>: </a:t>
            </a:r>
            <a:r>
              <a:rPr lang="es-ES" sz="3600" dirty="0"/>
              <a:t>(WS #4) Euler</a:t>
            </a:r>
            <a:r>
              <a:rPr lang="ja-JP" altLang="es-ES" sz="3600" dirty="0">
                <a:latin typeface="Arial"/>
              </a:rPr>
              <a:t>’</a:t>
            </a:r>
            <a:r>
              <a:rPr lang="es-ES" sz="3600" dirty="0"/>
              <a:t>s </a:t>
            </a:r>
            <a:r>
              <a:rPr lang="es-ES" sz="3600" dirty="0" err="1"/>
              <a:t>Method</a:t>
            </a:r>
            <a:endParaRPr lang="en-US" sz="3200" dirty="0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12</a:t>
            </a:r>
            <a:r>
              <a:rPr lang="es-ES" sz="3600" dirty="0" smtClean="0"/>
              <a:t>: </a:t>
            </a:r>
            <a:r>
              <a:rPr lang="es-ES" sz="3600" dirty="0"/>
              <a:t>(WS #3) </a:t>
            </a:r>
            <a:r>
              <a:rPr lang="es-ES" sz="3600" dirty="0" err="1"/>
              <a:t>Slope</a:t>
            </a:r>
            <a:r>
              <a:rPr lang="es-ES" sz="3600" dirty="0"/>
              <a:t> </a:t>
            </a:r>
            <a:r>
              <a:rPr lang="es-ES" sz="3600" dirty="0" err="1"/>
              <a:t>Fields</a:t>
            </a:r>
            <a:endParaRPr lang="en-US" sz="3200" dirty="0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13</a:t>
            </a:r>
            <a:r>
              <a:rPr lang="es-ES" sz="3600" dirty="0" smtClean="0"/>
              <a:t>: </a:t>
            </a:r>
            <a:r>
              <a:rPr lang="es-ES" sz="3600" dirty="0"/>
              <a:t>(WS #2) </a:t>
            </a:r>
            <a:r>
              <a:rPr lang="es-ES" sz="3600" dirty="0" err="1"/>
              <a:t>Separation</a:t>
            </a:r>
            <a:r>
              <a:rPr lang="es-ES" sz="3600" dirty="0"/>
              <a:t> of Variables </a:t>
            </a:r>
            <a:r>
              <a:rPr lang="es-ES" sz="3600" dirty="0" err="1"/>
              <a:t>Technique</a:t>
            </a:r>
            <a:r>
              <a:rPr lang="es-ES" sz="3600" dirty="0"/>
              <a:t> </a:t>
            </a:r>
            <a:r>
              <a:rPr lang="es-ES" sz="3600" dirty="0" err="1"/>
              <a:t>for</a:t>
            </a:r>
            <a:r>
              <a:rPr lang="es-ES" sz="3600" dirty="0"/>
              <a:t> </a:t>
            </a:r>
            <a:r>
              <a:rPr lang="es-ES" sz="3600" dirty="0" err="1"/>
              <a:t>Solving</a:t>
            </a:r>
            <a:r>
              <a:rPr lang="es-ES" sz="3600" dirty="0"/>
              <a:t> </a:t>
            </a:r>
            <a:r>
              <a:rPr lang="es-ES" sz="3600" dirty="0" err="1"/>
              <a:t>ODEs</a:t>
            </a:r>
            <a:endParaRPr lang="en-US" sz="3200" dirty="0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14</a:t>
            </a:r>
            <a:r>
              <a:rPr lang="es-ES" sz="3600" dirty="0" smtClean="0"/>
              <a:t>: </a:t>
            </a:r>
            <a:r>
              <a:rPr lang="es-ES" sz="3600" dirty="0"/>
              <a:t>(WS #1) </a:t>
            </a:r>
            <a:r>
              <a:rPr lang="es-ES" sz="3600" dirty="0" err="1"/>
              <a:t>Introduction</a:t>
            </a:r>
            <a:r>
              <a:rPr lang="es-ES" sz="3600" dirty="0"/>
              <a:t> </a:t>
            </a:r>
            <a:r>
              <a:rPr lang="es-ES" sz="3600" dirty="0" err="1"/>
              <a:t>to</a:t>
            </a:r>
            <a:r>
              <a:rPr lang="es-ES" sz="3600" dirty="0"/>
              <a:t> </a:t>
            </a:r>
            <a:r>
              <a:rPr lang="es-ES" sz="3600" dirty="0" err="1"/>
              <a:t>ODEs</a:t>
            </a:r>
            <a:endParaRPr lang="en-US" sz="3200" dirty="0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2</a:t>
            </a:r>
            <a:r>
              <a:rPr lang="es-ES" sz="3600" dirty="0" smtClean="0"/>
              <a:t>: </a:t>
            </a:r>
            <a:r>
              <a:rPr lang="es-ES" sz="3600" dirty="0"/>
              <a:t>(WS #13) Euler</a:t>
            </a:r>
            <a:r>
              <a:rPr lang="ja-JP" altLang="es-ES" sz="3600" dirty="0">
                <a:latin typeface="Arial"/>
              </a:rPr>
              <a:t>’</a:t>
            </a:r>
            <a:r>
              <a:rPr lang="es-ES" sz="3600" dirty="0"/>
              <a:t>s </a:t>
            </a:r>
            <a:r>
              <a:rPr lang="es-ES" sz="3600" dirty="0" err="1"/>
              <a:t>Method</a:t>
            </a:r>
            <a:r>
              <a:rPr lang="es-ES" sz="3600" dirty="0"/>
              <a:t> </a:t>
            </a:r>
            <a:r>
              <a:rPr lang="es-ES" sz="3600" dirty="0" err="1"/>
              <a:t>for</a:t>
            </a:r>
            <a:r>
              <a:rPr lang="es-ES" sz="3600" dirty="0"/>
              <a:t> </a:t>
            </a:r>
            <a:r>
              <a:rPr lang="es-ES" sz="3600" dirty="0" err="1"/>
              <a:t>Systems</a:t>
            </a:r>
            <a:r>
              <a:rPr lang="es-ES" sz="3600" dirty="0"/>
              <a:t> of </a:t>
            </a:r>
            <a:r>
              <a:rPr lang="es-ES" sz="3600" dirty="0" err="1"/>
              <a:t>First</a:t>
            </a:r>
            <a:r>
              <a:rPr lang="es-ES" sz="3600" dirty="0"/>
              <a:t> </a:t>
            </a:r>
            <a:r>
              <a:rPr lang="es-ES" sz="3600" dirty="0" err="1"/>
              <a:t>Order</a:t>
            </a:r>
            <a:r>
              <a:rPr lang="es-ES" sz="3600" dirty="0"/>
              <a:t> </a:t>
            </a:r>
            <a:r>
              <a:rPr lang="es-ES" sz="3600" dirty="0" err="1"/>
              <a:t>ODEs</a:t>
            </a:r>
            <a:r>
              <a:rPr lang="es-ES" sz="3200" dirty="0"/>
              <a:t> </a:t>
            </a:r>
            <a:endParaRPr lang="en-US" sz="3200" dirty="0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  <p:extLst>
      <p:ext uri="{BB962C8B-B14F-4D97-AF65-F5344CB8AC3E}">
        <p14:creationId xmlns:p14="http://schemas.microsoft.com/office/powerpoint/2010/main" val="4635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3</a:t>
            </a:r>
            <a:r>
              <a:rPr lang="es-ES" sz="3600" dirty="0" smtClean="0"/>
              <a:t>: </a:t>
            </a:r>
            <a:r>
              <a:rPr lang="es-ES" sz="3600" dirty="0"/>
              <a:t>(WS #12) </a:t>
            </a:r>
            <a:r>
              <a:rPr lang="es-ES" sz="3600" dirty="0" err="1"/>
              <a:t>Solving</a:t>
            </a:r>
            <a:r>
              <a:rPr lang="es-ES" sz="3600" dirty="0"/>
              <a:t> </a:t>
            </a:r>
            <a:r>
              <a:rPr lang="es-ES" sz="3600" dirty="0" err="1"/>
              <a:t>Special</a:t>
            </a:r>
            <a:r>
              <a:rPr lang="es-ES" sz="3600" dirty="0"/>
              <a:t> Linear </a:t>
            </a:r>
            <a:r>
              <a:rPr lang="es-ES" sz="3600" dirty="0" err="1"/>
              <a:t>Systems</a:t>
            </a:r>
            <a:r>
              <a:rPr lang="es-ES" sz="3600" dirty="0"/>
              <a:t> of</a:t>
            </a:r>
            <a:r>
              <a:rPr lang="es-ES" sz="3200" dirty="0"/>
              <a:t> </a:t>
            </a:r>
            <a:r>
              <a:rPr lang="es-ES" sz="3200" dirty="0" err="1"/>
              <a:t>First</a:t>
            </a:r>
            <a:r>
              <a:rPr lang="es-ES" sz="3200" dirty="0"/>
              <a:t> </a:t>
            </a:r>
            <a:r>
              <a:rPr lang="es-ES" sz="3200" dirty="0" err="1"/>
              <a:t>Order</a:t>
            </a:r>
            <a:r>
              <a:rPr lang="es-ES" sz="3200" dirty="0"/>
              <a:t> </a:t>
            </a:r>
            <a:r>
              <a:rPr lang="es-ES" sz="3200" dirty="0" err="1"/>
              <a:t>ODEs</a:t>
            </a:r>
            <a:endParaRPr lang="en-US" sz="3200" dirty="0"/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4</a:t>
            </a:r>
            <a:r>
              <a:rPr lang="es-ES" sz="3600" dirty="0" smtClean="0"/>
              <a:t>: </a:t>
            </a:r>
            <a:r>
              <a:rPr lang="es-ES" sz="3600" dirty="0"/>
              <a:t>(WS #11)</a:t>
            </a:r>
            <a:r>
              <a:rPr lang="es-ES" sz="3600" dirty="0" err="1"/>
              <a:t>The</a:t>
            </a:r>
            <a:r>
              <a:rPr lang="es-ES" sz="3600" dirty="0"/>
              <a:t> </a:t>
            </a:r>
            <a:r>
              <a:rPr lang="es-ES" sz="3600" dirty="0" err="1"/>
              <a:t>Geometry</a:t>
            </a:r>
            <a:r>
              <a:rPr lang="es-ES" sz="3600" dirty="0"/>
              <a:t> of </a:t>
            </a:r>
            <a:r>
              <a:rPr lang="es-ES" sz="3600" dirty="0" err="1"/>
              <a:t>Systems</a:t>
            </a:r>
            <a:r>
              <a:rPr lang="es-ES" sz="3600" dirty="0"/>
              <a:t> of</a:t>
            </a:r>
            <a:r>
              <a:rPr lang="es-ES" sz="3200" dirty="0"/>
              <a:t> </a:t>
            </a:r>
            <a:r>
              <a:rPr lang="es-ES" sz="3200" dirty="0" err="1"/>
              <a:t>First</a:t>
            </a:r>
            <a:r>
              <a:rPr lang="es-ES" sz="3200" dirty="0"/>
              <a:t> </a:t>
            </a:r>
            <a:r>
              <a:rPr lang="es-ES" sz="3200" dirty="0" err="1"/>
              <a:t>Order</a:t>
            </a:r>
            <a:r>
              <a:rPr lang="es-ES" sz="3200" dirty="0"/>
              <a:t> </a:t>
            </a:r>
            <a:r>
              <a:rPr lang="es-ES" sz="3200" dirty="0" err="1"/>
              <a:t>ODEs</a:t>
            </a:r>
            <a:endParaRPr lang="en-US" sz="3200" dirty="0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5</a:t>
            </a:r>
            <a:r>
              <a:rPr lang="es-ES" sz="3600" dirty="0" smtClean="0"/>
              <a:t>: </a:t>
            </a:r>
            <a:r>
              <a:rPr lang="es-ES" sz="3600" dirty="0"/>
              <a:t>(WS #10) </a:t>
            </a:r>
            <a:r>
              <a:rPr lang="es-ES" sz="3600" dirty="0" err="1"/>
              <a:t>Introduction</a:t>
            </a:r>
            <a:r>
              <a:rPr lang="es-ES" sz="3600" dirty="0"/>
              <a:t> </a:t>
            </a:r>
            <a:r>
              <a:rPr lang="es-ES" sz="3600" dirty="0" err="1"/>
              <a:t>to</a:t>
            </a:r>
            <a:r>
              <a:rPr lang="es-ES" sz="3600" dirty="0"/>
              <a:t> </a:t>
            </a:r>
            <a:r>
              <a:rPr lang="es-ES" sz="3600" dirty="0" err="1"/>
              <a:t>Systems</a:t>
            </a:r>
            <a:r>
              <a:rPr lang="es-ES" sz="3600" dirty="0"/>
              <a:t> of</a:t>
            </a:r>
            <a:r>
              <a:rPr lang="es-ES" sz="3200" dirty="0"/>
              <a:t> </a:t>
            </a:r>
            <a:r>
              <a:rPr lang="es-ES" sz="3200" dirty="0" err="1"/>
              <a:t>First</a:t>
            </a:r>
            <a:r>
              <a:rPr lang="es-ES" sz="3200" dirty="0"/>
              <a:t> </a:t>
            </a:r>
            <a:r>
              <a:rPr lang="es-ES" sz="3200" dirty="0" err="1"/>
              <a:t>Order</a:t>
            </a:r>
            <a:r>
              <a:rPr lang="es-ES" sz="3200" dirty="0"/>
              <a:t> </a:t>
            </a:r>
            <a:r>
              <a:rPr lang="es-ES" sz="3200" dirty="0" err="1"/>
              <a:t>ODEs</a:t>
            </a:r>
            <a:endParaRPr lang="en-US" sz="3200" dirty="0"/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200" b="1" dirty="0" err="1"/>
              <a:t>Question</a:t>
            </a:r>
            <a:r>
              <a:rPr lang="es-ES" sz="3200" b="1" dirty="0"/>
              <a:t> </a:t>
            </a:r>
            <a:r>
              <a:rPr lang="es-ES" sz="3200" b="1" dirty="0" smtClean="0"/>
              <a:t>6</a:t>
            </a:r>
            <a:r>
              <a:rPr lang="es-ES" sz="3200" dirty="0" smtClean="0"/>
              <a:t>: </a:t>
            </a:r>
            <a:r>
              <a:rPr lang="es-ES" sz="3200" dirty="0"/>
              <a:t>(WS #9) </a:t>
            </a:r>
            <a:r>
              <a:rPr lang="es-ES" sz="3200" dirty="0" err="1"/>
              <a:t>Integrating</a:t>
            </a:r>
            <a:r>
              <a:rPr lang="es-ES" sz="3200" dirty="0"/>
              <a:t> </a:t>
            </a:r>
            <a:r>
              <a:rPr lang="es-ES" sz="3200" dirty="0" err="1"/>
              <a:t>Factors</a:t>
            </a:r>
            <a:r>
              <a:rPr lang="es-ES" sz="3200" dirty="0"/>
              <a:t> </a:t>
            </a:r>
            <a:r>
              <a:rPr lang="es-ES" sz="3200" dirty="0" err="1"/>
              <a:t>for</a:t>
            </a:r>
            <a:r>
              <a:rPr lang="es-ES" sz="3200" dirty="0"/>
              <a:t> </a:t>
            </a:r>
            <a:r>
              <a:rPr lang="es-ES" sz="3200" dirty="0" err="1"/>
              <a:t>Solving</a:t>
            </a:r>
            <a:r>
              <a:rPr lang="es-ES" sz="3200" dirty="0"/>
              <a:t> Linear 1st </a:t>
            </a:r>
            <a:r>
              <a:rPr lang="es-ES" sz="3200" dirty="0" err="1"/>
              <a:t>Order</a:t>
            </a:r>
            <a:r>
              <a:rPr lang="es-ES" sz="3200" dirty="0"/>
              <a:t> </a:t>
            </a:r>
            <a:r>
              <a:rPr lang="es-ES" sz="3200" dirty="0" err="1"/>
              <a:t>ODEs</a:t>
            </a:r>
            <a:endParaRPr lang="en-US" sz="2800" dirty="0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200" b="1" dirty="0" err="1"/>
              <a:t>Question</a:t>
            </a:r>
            <a:r>
              <a:rPr lang="es-ES" sz="3200" b="1" dirty="0"/>
              <a:t> </a:t>
            </a:r>
            <a:r>
              <a:rPr lang="es-ES" sz="3200" b="1" dirty="0" smtClean="0"/>
              <a:t>7</a:t>
            </a:r>
            <a:r>
              <a:rPr lang="es-ES" sz="3200" dirty="0" smtClean="0"/>
              <a:t>: </a:t>
            </a:r>
            <a:r>
              <a:rPr lang="es-ES" sz="3200" dirty="0"/>
              <a:t>(WS #8) </a:t>
            </a:r>
            <a:r>
              <a:rPr lang="es-ES" sz="3200" dirty="0" err="1"/>
              <a:t>Solving</a:t>
            </a:r>
            <a:r>
              <a:rPr lang="es-ES" sz="3200" dirty="0"/>
              <a:t> </a:t>
            </a:r>
            <a:r>
              <a:rPr lang="es-ES" sz="3200" dirty="0" err="1"/>
              <a:t>Homogeneous</a:t>
            </a:r>
            <a:r>
              <a:rPr lang="es-ES" sz="3200" dirty="0"/>
              <a:t> and Non-</a:t>
            </a:r>
            <a:r>
              <a:rPr lang="es-ES" sz="3200" dirty="0" err="1"/>
              <a:t>homogeneous</a:t>
            </a:r>
            <a:r>
              <a:rPr lang="es-ES" sz="3200" dirty="0"/>
              <a:t>, Linear, 1st </a:t>
            </a:r>
            <a:r>
              <a:rPr lang="es-ES" sz="3200" dirty="0" err="1"/>
              <a:t>Order</a:t>
            </a:r>
            <a:r>
              <a:rPr lang="es-ES" sz="3200" dirty="0"/>
              <a:t> </a:t>
            </a:r>
            <a:r>
              <a:rPr lang="es-ES" sz="3200" dirty="0" err="1"/>
              <a:t>DEs</a:t>
            </a:r>
            <a:endParaRPr lang="en-US" sz="2800" dirty="0"/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8</a:t>
            </a:r>
            <a:r>
              <a:rPr lang="es-ES" sz="3600" dirty="0" smtClean="0"/>
              <a:t>: </a:t>
            </a:r>
            <a:r>
              <a:rPr lang="es-ES" sz="3600" dirty="0"/>
              <a:t>(WS #7) </a:t>
            </a:r>
            <a:r>
              <a:rPr lang="es-ES" sz="3600" dirty="0" err="1"/>
              <a:t>Bifurcations</a:t>
            </a:r>
            <a:endParaRPr lang="en-US" sz="3200" dirty="0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3600" b="1" dirty="0" err="1"/>
              <a:t>Question</a:t>
            </a:r>
            <a:r>
              <a:rPr lang="es-ES" sz="3600" b="1" dirty="0"/>
              <a:t> </a:t>
            </a:r>
            <a:r>
              <a:rPr lang="es-ES" sz="3600" b="1" dirty="0" smtClean="0"/>
              <a:t>9</a:t>
            </a:r>
            <a:r>
              <a:rPr lang="es-ES" sz="3600" dirty="0" smtClean="0"/>
              <a:t>: </a:t>
            </a:r>
            <a:r>
              <a:rPr lang="es-ES" sz="3600" dirty="0"/>
              <a:t>(WS #6) </a:t>
            </a:r>
            <a:r>
              <a:rPr lang="es-ES" sz="3600" dirty="0" err="1"/>
              <a:t>Phase</a:t>
            </a:r>
            <a:r>
              <a:rPr lang="es-ES" sz="3600" dirty="0"/>
              <a:t> </a:t>
            </a:r>
            <a:r>
              <a:rPr lang="es-ES" sz="3600" dirty="0" err="1"/>
              <a:t>Lines</a:t>
            </a:r>
            <a:r>
              <a:rPr lang="es-ES" sz="3600" dirty="0"/>
              <a:t> and </a:t>
            </a:r>
            <a:r>
              <a:rPr lang="es-ES" sz="3600" dirty="0" err="1"/>
              <a:t>Classification</a:t>
            </a:r>
            <a:r>
              <a:rPr lang="es-ES" sz="3600" dirty="0"/>
              <a:t> of </a:t>
            </a:r>
            <a:r>
              <a:rPr lang="es-ES" sz="3600" dirty="0" err="1"/>
              <a:t>Equalibria</a:t>
            </a:r>
            <a:endParaRPr lang="en-US" sz="3200" dirty="0"/>
          </a:p>
        </p:txBody>
      </p:sp>
      <p:pic>
        <p:nvPicPr>
          <p:cNvPr id="140291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/>
              <a:t>I completely understand this topic and I am confident about answering exam questions on it.</a:t>
            </a:r>
          </a:p>
          <a:p>
            <a:pPr>
              <a:buFontTx/>
              <a:buAutoNum type="alphaUcPeriod"/>
            </a:pPr>
            <a:r>
              <a:rPr lang="en-US"/>
              <a:t>I understand this topic mostly BUT I am not very confident about answering exam questions on it. </a:t>
            </a:r>
          </a:p>
          <a:p>
            <a:pPr>
              <a:buFontTx/>
              <a:buAutoNum type="alphaUcPeriod"/>
            </a:pPr>
            <a:r>
              <a:rPr lang="en-US"/>
              <a:t>I barely understand this topic and could only answer a basic question on it.</a:t>
            </a:r>
          </a:p>
          <a:p>
            <a:pPr>
              <a:buFontTx/>
              <a:buAutoNum type="alphaUcPeriod"/>
            </a:pPr>
            <a:r>
              <a:rPr lang="en-US"/>
              <a:t>I don’t understand this topic at all and could not answer any question on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10.12.09 #2"/>
  <p:tag name="QUESTIONTYPE" val=" 5"/>
  <p:tag name="QUESTIONCHOICES" val=" 2"/>
  <p:tag name="QUESTIONANSWER" val="Any"/>
  <p:tag name="QUESTIONDIFFICULTY" val=" 0"/>
  <p:tag name="QUESTIONPOINTS" val=" 1"/>
  <p:tag name="QUESTIONCHANCES" val=" 5"/>
  <p:tag name="QUESTIONTIMER" val="01:00"/>
  <p:tag name="QUESTIONCHOICESTYPE" val=" 0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10.12.09 #2"/>
  <p:tag name="QUESTIONTYPE" val=" 5"/>
  <p:tag name="QUESTIONCHOICES" val=" 2"/>
  <p:tag name="QUESTIONANSWER" val="Any"/>
  <p:tag name="QUESTIONDIFFICULTY" val=" 0"/>
  <p:tag name="QUESTIONPOINTS" val=" 1"/>
  <p:tag name="QUESTIONCHANCES" val=" 5"/>
  <p:tag name="QUESTIONTIMER" val="01:00"/>
  <p:tag name="QUESTIONCHOICESTYPE" val=" 0"/>
  <p:tag name="QUESTIONCHARTTYPE" val="0"/>
  <p:tag name="MANUALQUESTIONSTART" val="No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31139</TotalTime>
  <Words>1206</Words>
  <Application>Microsoft Macintosh PowerPoint</Application>
  <PresentationFormat>On-screen Show (4:3)</PresentationFormat>
  <Paragraphs>98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Question 1: (WS #14) Existence and Uniqueness Theorem for Systems of First Order ODEs </vt:lpstr>
      <vt:lpstr>Question 2: (WS #13) Euler’s Method for Systems of First Order ODEs </vt:lpstr>
      <vt:lpstr>Question 3: (WS #12) Solving Special Linear Systems of First Order ODEs</vt:lpstr>
      <vt:lpstr>Question 4: (WS #11)The Geometry of Systems of First Order ODEs</vt:lpstr>
      <vt:lpstr>Question 5: (WS #10) Introduction to Systems of First Order ODEs</vt:lpstr>
      <vt:lpstr>Question 6: (WS #9) Integrating Factors for Solving Linear 1st Order ODEs</vt:lpstr>
      <vt:lpstr>Question 7: (WS #8) Solving Homogeneous and Non-homogeneous, Linear, 1st Order DEs</vt:lpstr>
      <vt:lpstr>Question 8: (WS #7) Bifurcations</vt:lpstr>
      <vt:lpstr>Question 9: (WS #6) Phase Lines and Classification of Equalibria</vt:lpstr>
      <vt:lpstr>Question 10: (WS #5) Existence and Uniqueness Theorem</vt:lpstr>
      <vt:lpstr>Question 11: (WS #4) Euler’s Method</vt:lpstr>
      <vt:lpstr>Question 12: (WS #3) Slope Fields</vt:lpstr>
      <vt:lpstr>Question 13: (WS #2) Separation of Variables Technique for Solving ODEs</vt:lpstr>
      <vt:lpstr>Question 14: (WS #1) Introduction to ODEs</vt:lpstr>
    </vt:vector>
  </TitlesOfParts>
  <Company>Occidental College 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 of the following is not a graph of a function? </dc:title>
  <dc:creator>lopezm</dc:creator>
  <cp:lastModifiedBy>Ron Buckmire</cp:lastModifiedBy>
  <cp:revision>45</cp:revision>
  <dcterms:created xsi:type="dcterms:W3CDTF">2009-06-23T17:50:48Z</dcterms:created>
  <dcterms:modified xsi:type="dcterms:W3CDTF">2015-10-07T20:35:50Z</dcterms:modified>
</cp:coreProperties>
</file>