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2" r:id="rId5"/>
    <p:sldId id="260" r:id="rId6"/>
    <p:sldId id="261" r:id="rId7"/>
    <p:sldId id="264" r:id="rId8"/>
    <p:sldId id="265" r:id="rId9"/>
    <p:sldId id="263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05" y="-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11AF8-CE37-4887-A65D-5D46D88D4AA8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07A7A-8FC4-4163-ABAA-9A23542F63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8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A7A-8FC4-4163-ABAA-9A23542F63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30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VuU2YCwHjw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54448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The Fourier Transform</a:t>
            </a:r>
            <a:endParaRPr lang="zh-CN" altLang="en-US" sz="36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1914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Ian Li</a:t>
            </a:r>
            <a:endParaRPr lang="zh-CN" altLang="en-US" sz="24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99792" y="1700808"/>
                <a:ext cx="2748958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00808"/>
                <a:ext cx="2748958" cy="689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87624" y="4766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The Fourier transform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95736" y="2924944"/>
                <a:ext cx="4752528" cy="96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function of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function of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endParaRPr lang="zh-CN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24944"/>
                <a:ext cx="4752528" cy="960328"/>
              </a:xfrm>
              <a:prstGeom prst="rect">
                <a:avLst/>
              </a:prstGeom>
              <a:blipFill rotWithShape="1">
                <a:blip r:embed="rId3"/>
                <a:stretch>
                  <a:fillRect l="-513" b="-10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99792" y="1700808"/>
                <a:ext cx="2663486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CN" alt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C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00808"/>
                <a:ext cx="2663486" cy="689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87624" y="4766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The inverse transform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95736" y="2924944"/>
                <a:ext cx="47525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function of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function of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dictates the amplitudes and phases of each small circles,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CN" alt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altLang="zh-CN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𝑓𝑡</m:t>
                        </m:r>
                      </m:sup>
                    </m:sSup>
                  </m:oMath>
                </a14:m>
                <a:endParaRPr lang="en-US" altLang="zh-CN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24944"/>
                <a:ext cx="4752528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282" b="-2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9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The Fourier transform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99792" y="1700808"/>
                <a:ext cx="2282099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𝑓𝑡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700808"/>
                <a:ext cx="2282099" cy="689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95736" y="2924944"/>
                <a:ext cx="59046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function of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function of </a:t>
                </a:r>
                <a:r>
                  <a:rPr lang="en-US" altLang="zh-CN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924944"/>
                <a:ext cx="5904656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413" b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0" y="429309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Decomposing a </a:t>
            </a:r>
            <a:r>
              <a:rPr lang="en-US" altLang="zh-CN" sz="20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time</a:t>
            </a:r>
            <a:r>
              <a:rPr lang="en-US" altLang="zh-CN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in a </a:t>
            </a:r>
            <a:r>
              <a:rPr lang="en-US" altLang="zh-CN" sz="2000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frequency</a:t>
            </a:r>
            <a:endParaRPr lang="zh-CN" altLang="en-US" sz="2000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3.amazonaws.com/prod_bucket/categories/%5b400x400%5d38401_5410d5d50bacd_14103894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960440" cy="5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08210"/>
            <a:ext cx="6501387" cy="5201110"/>
          </a:xfrm>
        </p:spPr>
      </p:pic>
      <p:sp>
        <p:nvSpPr>
          <p:cNvPr id="7" name="TextBox 6"/>
          <p:cNvSpPr txBox="1"/>
          <p:nvPr/>
        </p:nvSpPr>
        <p:spPr>
          <a:xfrm>
            <a:off x="827584" y="3855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Periodic function</a:t>
            </a:r>
          </a:p>
        </p:txBody>
      </p:sp>
    </p:spTree>
    <p:extLst>
      <p:ext uri="{BB962C8B-B14F-4D97-AF65-F5344CB8AC3E}">
        <p14:creationId xmlns:p14="http://schemas.microsoft.com/office/powerpoint/2010/main" val="22345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92896"/>
            <a:ext cx="1872208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50" r="25950"/>
          <a:stretch/>
        </p:blipFill>
        <p:spPr bwMode="auto">
          <a:xfrm>
            <a:off x="639638" y="1700808"/>
            <a:ext cx="8324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766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wave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96136" y="1988840"/>
            <a:ext cx="2376264" cy="0"/>
          </a:xfrm>
          <a:prstGeom prst="straightConnector1">
            <a:avLst/>
          </a:prstGeom>
          <a:ln>
            <a:tailEnd type="arrow"/>
          </a:ln>
          <a:effectLst>
            <a:outerShdw blurRad="63500" dist="50800" dir="2400000" algn="tl" rotWithShape="0">
              <a:prstClr val="black">
                <a:alpha val="59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Frequency (f=1/T)</a:t>
            </a:r>
            <a:endParaRPr lang="zh-CN" altLang="en-US" b="1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796136" y="1998132"/>
            <a:ext cx="0" cy="179090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6136" y="26988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Amplitude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34197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Phase</a:t>
            </a:r>
            <a:endParaRPr lang="zh-CN" altLang="en-US" b="1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843808" y="3789040"/>
            <a:ext cx="576064" cy="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8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/>
          <a:stretch/>
        </p:blipFill>
        <p:spPr bwMode="auto">
          <a:xfrm>
            <a:off x="1403648" y="1265560"/>
            <a:ext cx="6409701" cy="50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766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frequency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1" y="1124745"/>
            <a:ext cx="6440549" cy="52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766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amplitude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The Fourier transform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3883" y="3212976"/>
                <a:ext cx="3109569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𝑖𝑡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cos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⁡(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)+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𝑖𝑠𝑖𝑛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3" y="3212976"/>
                <a:ext cx="3109569" cy="473591"/>
              </a:xfrm>
              <a:prstGeom prst="rect">
                <a:avLst/>
              </a:prstGeom>
              <a:blipFill rotWithShape="1">
                <a:blip r:embed="rId2"/>
                <a:stretch>
                  <a:fillRect r="-196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3528" y="242088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Euler’s formula</a:t>
            </a:r>
          </a:p>
        </p:txBody>
      </p:sp>
      <p:pic>
        <p:nvPicPr>
          <p:cNvPr id="5122" name="Picture 2" descr="Euler's formul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88" y="1512462"/>
            <a:ext cx="5006752" cy="4940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5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uler's formul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88" y="1512462"/>
            <a:ext cx="5006752" cy="4940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71600" y="2708920"/>
            <a:ext cx="1872208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429000"/>
            <a:ext cx="7226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336099" y="3419916"/>
            <a:ext cx="648072" cy="9451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/>
          <p:cNvSpPr/>
          <p:nvPr/>
        </p:nvSpPr>
        <p:spPr>
          <a:xfrm rot="849756">
            <a:off x="4476511" y="2446925"/>
            <a:ext cx="2880320" cy="2520280"/>
          </a:xfrm>
          <a:prstGeom prst="arc">
            <a:avLst>
              <a:gd name="adj1" fmla="val 15756278"/>
              <a:gd name="adj2" fmla="val 2042875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630732" y="1523156"/>
            <a:ext cx="2880320" cy="8977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580112" y="4500036"/>
            <a:ext cx="881000" cy="9451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630732" y="4149079"/>
            <a:ext cx="237412" cy="2449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 rot="1277736">
            <a:off x="6023761" y="23658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Frequency</a:t>
            </a:r>
            <a:endParaRPr lang="zh-CN" altLang="en-US" b="1" dirty="0"/>
          </a:p>
        </p:txBody>
      </p:sp>
      <p:cxnSp>
        <p:nvCxnSpPr>
          <p:cNvPr id="26" name="直接箭头连接符 25"/>
          <p:cNvCxnSpPr>
            <a:stCxn id="15" idx="0"/>
          </p:cNvCxnSpPr>
          <p:nvPr/>
        </p:nvCxnSpPr>
        <p:spPr>
          <a:xfrm flipH="1" flipV="1">
            <a:off x="5868144" y="2420888"/>
            <a:ext cx="197306" cy="32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7571979">
            <a:off x="4829811" y="25430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Amplitude</a:t>
            </a:r>
            <a:endParaRPr lang="zh-CN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2559" y="372280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Phase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152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8052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2"/>
              </a:rPr>
              <a:t>https://www.youtube.com/watch?v=QVuU2YCwHjw&amp;feature=youtu.be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7667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MLB Phillies" panose="00000400000000000000" pitchFamily="2" charset="0"/>
              </a:rPr>
              <a:t>Any function</a:t>
            </a:r>
            <a:endParaRPr lang="zh-CN" altLang="en-US" sz="3200" dirty="0">
              <a:solidFill>
                <a:schemeClr val="bg1"/>
              </a:solidFill>
              <a:latin typeface="MLB Phillies" panose="000004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147763"/>
            <a:ext cx="609123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207</Words>
  <Application>Microsoft Office PowerPoint</Application>
  <PresentationFormat>全屏显示(4:3)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Liyue</dc:creator>
  <cp:lastModifiedBy>apple</cp:lastModifiedBy>
  <cp:revision>15</cp:revision>
  <dcterms:created xsi:type="dcterms:W3CDTF">2016-04-25T05:31:13Z</dcterms:created>
  <dcterms:modified xsi:type="dcterms:W3CDTF">2016-04-25T10:27:55Z</dcterms:modified>
</cp:coreProperties>
</file>