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011" r:id="rId1"/>
  </p:sldMasterIdLst>
  <p:notesMasterIdLst>
    <p:notesMasterId r:id="rId13"/>
  </p:notesMasterIdLst>
  <p:sldIdLst>
    <p:sldId id="256" r:id="rId2"/>
    <p:sldId id="257" r:id="rId3"/>
    <p:sldId id="266" r:id="rId4"/>
    <p:sldId id="258" r:id="rId5"/>
    <p:sldId id="264" r:id="rId6"/>
    <p:sldId id="261" r:id="rId7"/>
    <p:sldId id="263" r:id="rId8"/>
    <p:sldId id="265" r:id="rId9"/>
    <p:sldId id="260" r:id="rId10"/>
    <p:sldId id="262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737" autoAdjust="0"/>
  </p:normalViewPr>
  <p:slideViewPr>
    <p:cSldViewPr snapToGrid="0" snapToObjects="1">
      <p:cViewPr varScale="1">
        <p:scale>
          <a:sx n="87" d="100"/>
          <a:sy n="87" d="100"/>
        </p:scale>
        <p:origin x="-17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90244-AA9E-7148-A875-44A91A700D2A}" type="datetimeFigureOut">
              <a:rPr lang="en-US" smtClean="0"/>
              <a:t>4/20/16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5AFD4-970D-7946-AFE0-DFA424180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73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 </a:t>
            </a:r>
            <a:r>
              <a:rPr lang="en-US" dirty="0" err="1" smtClean="0"/>
              <a:t>lookin</a:t>
            </a:r>
            <a:r>
              <a:rPr lang="en-US" dirty="0" smtClean="0"/>
              <a:t> 4 equation 4 diffraction pattern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5AFD4-970D-7946-AFE0-DFA424180B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81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5AFD4-970D-7946-AFE0-DFA424180B1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199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5AFD4-970D-7946-AFE0-DFA424180B1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86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D26B-DFC2-4248-8ED0-AD3E108CBDD7}" type="datetime1">
              <a:rPr lang="en-US" smtClean="0"/>
              <a:pPr/>
              <a:t>4/20/16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C003-38E8-486A-9BFD-47E55D87241C}" type="datetime1">
              <a:rPr lang="en-US" smtClean="0"/>
              <a:pPr/>
              <a:t>4/20/16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EAA3-934B-41DB-B3B1-806F4BE5CC37}" type="datetime1">
              <a:rPr lang="en-US" smtClean="0"/>
              <a:pPr/>
              <a:t>4/20/16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F932-D99A-4087-BFB1-EA42FAFC8D2C}" type="datetime1">
              <a:rPr lang="en-US" smtClean="0"/>
              <a:pPr/>
              <a:t>4/20/16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6367-2F2B-4F6E-ACF4-15FA13738E10}" type="datetime1">
              <a:rPr lang="en-US" smtClean="0"/>
              <a:pPr/>
              <a:t>4/20/16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498D-21C7-408B-8EF5-5B55DEF0BFD5}" type="datetime1">
              <a:rPr lang="en-US" smtClean="0"/>
              <a:pPr/>
              <a:t>4/20/16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246E-8FD1-42FF-94A4-E4133095C37A}" type="datetime1">
              <a:rPr lang="en-US" smtClean="0"/>
              <a:pPr/>
              <a:t>4/20/16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39D4-B818-4372-B1EE-7CB6D5BBC74A}" type="datetime1">
              <a:rPr lang="en-US" smtClean="0"/>
              <a:pPr/>
              <a:t>4/20/16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E438-4D0D-4834-B658-A90420491D98}" type="datetime1">
              <a:rPr lang="en-US" smtClean="0"/>
              <a:pPr/>
              <a:t>4/20/16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ADFA-7142-4015-85E6-1712F15FA709}" type="datetime1">
              <a:rPr lang="en-US" smtClean="0"/>
              <a:pPr/>
              <a:t>4/20/16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81E0-D653-4D78-A48F-41D80498BC7E}" type="datetime1">
              <a:rPr lang="en-US" smtClean="0"/>
              <a:pPr/>
              <a:t>4/20/16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B3AFFF1-9C47-49F0-AE12-AF188F3F4E82}" type="datetime1">
              <a:rPr lang="en-US" smtClean="0"/>
              <a:pPr/>
              <a:t>4/20/16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12" r:id="rId1"/>
    <p:sldLayoutId id="2147485013" r:id="rId2"/>
    <p:sldLayoutId id="2147485014" r:id="rId3"/>
    <p:sldLayoutId id="2147485015" r:id="rId4"/>
    <p:sldLayoutId id="2147485016" r:id="rId5"/>
    <p:sldLayoutId id="2147485017" r:id="rId6"/>
    <p:sldLayoutId id="2147485018" r:id="rId7"/>
    <p:sldLayoutId id="2147485019" r:id="rId8"/>
    <p:sldLayoutId id="2147485020" r:id="rId9"/>
    <p:sldLayoutId id="2147485021" r:id="rId10"/>
    <p:sldLayoutId id="2147485022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Young </a:t>
            </a:r>
            <a:r>
              <a:rPr lang="en-US" dirty="0"/>
              <a:t>F</a:t>
            </a:r>
            <a:r>
              <a:rPr lang="en-US" dirty="0" smtClean="0"/>
              <a:t>ourier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 III </a:t>
            </a:r>
            <a:r>
              <a:rPr lang="en-US" dirty="0" smtClean="0"/>
              <a:t>&amp; </a:t>
            </a:r>
            <a:r>
              <a:rPr lang="en-US" dirty="0" err="1" smtClean="0"/>
              <a:t>Ψ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5977013"/>
            <a:ext cx="819653" cy="55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259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Young Derivation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4825" r="-24825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5316749" y="4947719"/>
            <a:ext cx="1793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=Electric Field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661561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10047"/>
            <a:ext cx="7620000" cy="4800600"/>
          </a:xfrm>
        </p:spPr>
        <p:txBody>
          <a:bodyPr/>
          <a:lstStyle/>
          <a:p>
            <a:pPr marL="571500" indent="-457200">
              <a:buFont typeface="+mj-lt"/>
              <a:buAutoNum type="arabicPeriod"/>
            </a:pPr>
            <a:r>
              <a:rPr lang="en-US" dirty="0" smtClean="0"/>
              <a:t>Intro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Young’s Experiment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Fourier Transform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Applications of Fourier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Things You Should Know (Interlude)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err="1" smtClean="0"/>
              <a:t>Rect</a:t>
            </a:r>
            <a:r>
              <a:rPr lang="en-US" baseline="-25000" dirty="0" err="1" smtClean="0"/>
              <a:t>x</a:t>
            </a:r>
            <a:r>
              <a:rPr lang="en-US" dirty="0" smtClean="0"/>
              <a:t> Function</a:t>
            </a:r>
            <a:endParaRPr lang="en-US" baseline="-25000" dirty="0" smtClean="0"/>
          </a:p>
          <a:p>
            <a:pPr marL="571500" indent="-457200">
              <a:buFont typeface="+mj-lt"/>
              <a:buAutoNum type="arabicPeriod"/>
            </a:pPr>
            <a:r>
              <a:rPr lang="en-US" dirty="0" err="1" smtClean="0"/>
              <a:t>Sinc</a:t>
            </a:r>
            <a:r>
              <a:rPr lang="en-US" dirty="0" smtClean="0"/>
              <a:t> Function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A Property of Fourier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The 2-Slit Aperture Plane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Young Derivation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Diffraction Pattern (feat. </a:t>
            </a:r>
            <a:r>
              <a:rPr lang="en-US" dirty="0" err="1" smtClean="0"/>
              <a:t>Mathematica</a:t>
            </a:r>
            <a:r>
              <a:rPr lang="en-US" dirty="0" smtClean="0"/>
              <a:t>)</a:t>
            </a:r>
          </a:p>
          <a:p>
            <a:pPr marL="11430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410647"/>
            <a:ext cx="1533141" cy="9901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9292" y="5268874"/>
            <a:ext cx="1221503" cy="11319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0966" y="5194566"/>
            <a:ext cx="1206234" cy="120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577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Young’s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0" lvl="3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1812" y="1600200"/>
            <a:ext cx="5521069" cy="416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511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Fourier Transform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200" y="2146300"/>
            <a:ext cx="4152900" cy="850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300" y="3304809"/>
            <a:ext cx="4343400" cy="800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7300" y="4425602"/>
            <a:ext cx="15494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711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of Fourier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2900"/>
            <a:r>
              <a:rPr lang="en-US" b="1" dirty="0" smtClean="0"/>
              <a:t>Goals:</a:t>
            </a:r>
            <a:r>
              <a:rPr lang="en-US" dirty="0" smtClean="0"/>
              <a:t> </a:t>
            </a:r>
          </a:p>
          <a:p>
            <a:pPr lvl="1" indent="-342900"/>
            <a:r>
              <a:rPr lang="en-US" dirty="0" smtClean="0"/>
              <a:t>Find function describing intensity of light on image plane</a:t>
            </a:r>
          </a:p>
          <a:p>
            <a:pPr lvl="2" indent="-342900"/>
            <a:r>
              <a:rPr lang="en-US" dirty="0" smtClean="0"/>
              <a:t>I=E</a:t>
            </a:r>
            <a:r>
              <a:rPr lang="en-US" baseline="30000" dirty="0" smtClean="0"/>
              <a:t>2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96890" y="2677204"/>
            <a:ext cx="5428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/>
              <a:buChar char="•"/>
            </a:pPr>
            <a:r>
              <a:rPr lang="en-US" sz="2000" dirty="0"/>
              <a:t>Have </a:t>
            </a:r>
            <a:r>
              <a:rPr lang="en-US" sz="2000" dirty="0" err="1"/>
              <a:t>mixtape</a:t>
            </a:r>
            <a:r>
              <a:rPr lang="en-US" sz="2000" dirty="0"/>
              <a:t> go platinum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44084702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You Should Know</a:t>
            </a:r>
            <a:r>
              <a:rPr lang="is-IS" dirty="0"/>
              <a:t>…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73231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Rect</a:t>
            </a:r>
            <a:r>
              <a:rPr lang="en-US" baseline="-25000" dirty="0" err="1" smtClean="0"/>
              <a:t>x</a:t>
            </a:r>
            <a:r>
              <a:rPr lang="en-US" dirty="0" smtClean="0"/>
              <a:t>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892" y="1507121"/>
            <a:ext cx="5386475" cy="420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69024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Sinc</a:t>
            </a:r>
            <a:r>
              <a:rPr lang="en-US" dirty="0" smtClean="0"/>
              <a:t> function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8554" t="-46502" r="-8414" b="-46985"/>
          <a:stretch/>
        </p:blipFill>
        <p:spPr>
          <a:xfrm>
            <a:off x="1545733" y="1715671"/>
            <a:ext cx="5439020" cy="3426582"/>
          </a:xfrm>
        </p:spPr>
      </p:pic>
    </p:spTree>
    <p:extLst>
      <p:ext uri="{BB962C8B-B14F-4D97-AF65-F5344CB8AC3E}">
        <p14:creationId xmlns:p14="http://schemas.microsoft.com/office/powerpoint/2010/main" val="67011816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Property of </a:t>
            </a:r>
            <a:r>
              <a:rPr lang="en-US" dirty="0"/>
              <a:t>Fourier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err="1" smtClean="0"/>
              <a:t>funkycoolalgebraicshiftproperty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2553998"/>
            <a:ext cx="4737100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22761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2-Slit Aperture Plane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l="-110" r="-110"/>
          <a:stretch>
            <a:fillRect/>
          </a:stretch>
        </p:blipFill>
        <p:spPr>
          <a:xfrm>
            <a:off x="457200" y="1241587"/>
            <a:ext cx="7620000" cy="48006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3300" y="5942570"/>
            <a:ext cx="45847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504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4805</TotalTime>
  <Words>108</Words>
  <Application>Microsoft Macintosh PowerPoint</Application>
  <PresentationFormat>On-screen Show (4:3)</PresentationFormat>
  <Paragraphs>35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Adjacency</vt:lpstr>
      <vt:lpstr>Young Fourier</vt:lpstr>
      <vt:lpstr>Young’s Experiment</vt:lpstr>
      <vt:lpstr>Fourier Transform</vt:lpstr>
      <vt:lpstr>Application of Fourier</vt:lpstr>
      <vt:lpstr>Things You Should Know… </vt:lpstr>
      <vt:lpstr>Rectx function</vt:lpstr>
      <vt:lpstr>Sinc function</vt:lpstr>
      <vt:lpstr>A Property of Fourier </vt:lpstr>
      <vt:lpstr>The 2-Slit Aperture Plane</vt:lpstr>
      <vt:lpstr>Young Derivation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Batteries</dc:title>
  <dc:creator>John Drumright</dc:creator>
  <cp:lastModifiedBy>John Drumright</cp:lastModifiedBy>
  <cp:revision>65</cp:revision>
  <cp:lastPrinted>2016-04-08T23:48:18Z</cp:lastPrinted>
  <dcterms:created xsi:type="dcterms:W3CDTF">2016-01-21T04:12:43Z</dcterms:created>
  <dcterms:modified xsi:type="dcterms:W3CDTF">2016-04-22T21:07:27Z</dcterms:modified>
</cp:coreProperties>
</file>