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5143500" cx="9144000"/>
  <p:notesSz cx="6858000" cy="9144000"/>
  <p:embeddedFontLst>
    <p:embeddedFont>
      <p:font typeface="PT Sans Narrow"/>
      <p:regular r:id="rId44"/>
      <p:bold r:id="rId45"/>
    </p:embeddedFont>
    <p:embeddedFont>
      <p:font typeface="Philosopher"/>
      <p:regular r:id="rId46"/>
      <p:bold r:id="rId47"/>
      <p:italic r:id="rId48"/>
      <p:boldItalic r:id="rId49"/>
    </p:embeddedFont>
    <p:embeddedFont>
      <p:font typeface="Open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PTSansNarrow-regular.fntdata"/><Relationship Id="rId43" Type="http://schemas.openxmlformats.org/officeDocument/2006/relationships/slide" Target="slides/slide39.xml"/><Relationship Id="rId46" Type="http://schemas.openxmlformats.org/officeDocument/2006/relationships/font" Target="fonts/Philosopher-regular.fntdata"/><Relationship Id="rId45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Philosopher-italic.fntdata"/><Relationship Id="rId47" Type="http://schemas.openxmlformats.org/officeDocument/2006/relationships/font" Target="fonts/Philosopher-bold.fntdata"/><Relationship Id="rId49" Type="http://schemas.openxmlformats.org/officeDocument/2006/relationships/font" Target="fonts/Philosop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 - No Transition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 - No Transition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 - No Transition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 - No Transition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Shape 6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Shape 6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Shape 7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 - No Transition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Shape 7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 - No Transition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 - No Transition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Shape 8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Shape 8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Shape 8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Shape 9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Shape 9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 - No Transition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MAPPING IS FUN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Making letters with the Exponential Function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part 2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+ 2i,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262" name="Shape 262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3" name="Shape 263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4" name="Shape 264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5" name="Shape 265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6" name="Shape 266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7" name="Shape 267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8" name="Shape 268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270" name="Shape 270"/>
          <p:cNvCxnSpPr/>
          <p:nvPr/>
        </p:nvCxnSpPr>
        <p:spPr>
          <a:xfrm rot="10800000">
            <a:off x="5630950" y="1592575"/>
            <a:ext cx="979200" cy="1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71" name="Shape 271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2" name="Shape 272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3" name="Shape 273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275" name="Shape 275"/>
          <p:cNvCxnSpPr/>
          <p:nvPr/>
        </p:nvCxnSpPr>
        <p:spPr>
          <a:xfrm>
            <a:off x="5995500" y="3051275"/>
            <a:ext cx="6213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6" name="Shape 276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part 3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284" name="Shape 284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5" name="Shape 285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6" name="Shape 286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7" name="Shape 287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8" name="Shape 288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9" name="Shape 289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90" name="Shape 290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292" name="Shape 292"/>
          <p:cNvCxnSpPr/>
          <p:nvPr/>
        </p:nvCxnSpPr>
        <p:spPr>
          <a:xfrm rot="10800000">
            <a:off x="5482125" y="1619625"/>
            <a:ext cx="1126200" cy="8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3" name="Shape 293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4" name="Shape 294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95" name="Shape 295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297" name="Shape 297"/>
          <p:cNvCxnSpPr/>
          <p:nvPr/>
        </p:nvCxnSpPr>
        <p:spPr>
          <a:xfrm>
            <a:off x="5995500" y="3584675"/>
            <a:ext cx="675300" cy="135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98" name="Shape 298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part 4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i𝝅/2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306" name="Shape 306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7" name="Shape 307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8" name="Shape 308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9" name="Shape 309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0" name="Shape 310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1" name="Shape 311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2" name="Shape 312"/>
          <p:cNvCxnSpPr/>
          <p:nvPr/>
        </p:nvCxnSpPr>
        <p:spPr>
          <a:xfrm>
            <a:off x="7137700" y="1462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13" name="Shape 313"/>
          <p:cNvSpPr txBox="1"/>
          <p:nvPr/>
        </p:nvSpPr>
        <p:spPr>
          <a:xfrm>
            <a:off x="6967975" y="1701625"/>
            <a:ext cx="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316" name="Shape 316"/>
          <p:cNvCxnSpPr/>
          <p:nvPr/>
        </p:nvCxnSpPr>
        <p:spPr>
          <a:xfrm rot="10800000">
            <a:off x="5333650" y="984775"/>
            <a:ext cx="1809900" cy="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7" name="Shape 317"/>
          <p:cNvSpPr txBox="1"/>
          <p:nvPr/>
        </p:nvSpPr>
        <p:spPr>
          <a:xfrm>
            <a:off x="67248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318" name="Shape 318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9" name="Shape 319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20" name="Shape 320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322" name="Shape 322"/>
          <p:cNvCxnSpPr/>
          <p:nvPr/>
        </p:nvCxnSpPr>
        <p:spPr>
          <a:xfrm>
            <a:off x="6605100" y="3051275"/>
            <a:ext cx="13500" cy="10536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23" name="Shape 323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A!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1" name="Shape 331"/>
          <p:cNvCxnSpPr/>
          <p:nvPr/>
        </p:nvCxnSpPr>
        <p:spPr>
          <a:xfrm>
            <a:off x="3974077" y="839925"/>
            <a:ext cx="15900" cy="374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2" name="Shape 332"/>
          <p:cNvCxnSpPr/>
          <p:nvPr/>
        </p:nvCxnSpPr>
        <p:spPr>
          <a:xfrm flipH="1">
            <a:off x="3164925" y="3848515"/>
            <a:ext cx="4353000" cy="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3" name="Shape 333"/>
          <p:cNvCxnSpPr/>
          <p:nvPr/>
        </p:nvCxnSpPr>
        <p:spPr>
          <a:xfrm>
            <a:off x="5361621" y="3647143"/>
            <a:ext cx="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4" name="Shape 334"/>
          <p:cNvCxnSpPr/>
          <p:nvPr/>
        </p:nvCxnSpPr>
        <p:spPr>
          <a:xfrm>
            <a:off x="6813315" y="3647143"/>
            <a:ext cx="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5" name="Shape 335"/>
          <p:cNvCxnSpPr/>
          <p:nvPr/>
        </p:nvCxnSpPr>
        <p:spPr>
          <a:xfrm flipH="1">
            <a:off x="3648948" y="2784264"/>
            <a:ext cx="590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6" name="Shape 336"/>
          <p:cNvCxnSpPr/>
          <p:nvPr/>
        </p:nvCxnSpPr>
        <p:spPr>
          <a:xfrm flipH="1">
            <a:off x="3648948" y="1637557"/>
            <a:ext cx="590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7" name="Shape 337"/>
          <p:cNvSpPr txBox="1"/>
          <p:nvPr/>
        </p:nvSpPr>
        <p:spPr>
          <a:xfrm>
            <a:off x="2804100" y="1218452"/>
            <a:ext cx="7128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2993469" y="2419388"/>
            <a:ext cx="493199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339" name="Shape 339"/>
          <p:cNvCxnSpPr/>
          <p:nvPr/>
        </p:nvCxnSpPr>
        <p:spPr>
          <a:xfrm>
            <a:off x="3983110" y="1614554"/>
            <a:ext cx="28500" cy="22650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0" name="Shape 340"/>
          <p:cNvCxnSpPr/>
          <p:nvPr/>
        </p:nvCxnSpPr>
        <p:spPr>
          <a:xfrm flipH="1" rot="10800000">
            <a:off x="3974075" y="1619550"/>
            <a:ext cx="1413600" cy="18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1" name="Shape 341"/>
          <p:cNvCxnSpPr/>
          <p:nvPr/>
        </p:nvCxnSpPr>
        <p:spPr>
          <a:xfrm flipH="1" rot="10800000">
            <a:off x="3969275" y="2767787"/>
            <a:ext cx="1418400" cy="399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2" name="Shape 342"/>
          <p:cNvCxnSpPr/>
          <p:nvPr/>
        </p:nvCxnSpPr>
        <p:spPr>
          <a:xfrm>
            <a:off x="5405075" y="1617525"/>
            <a:ext cx="13500" cy="22491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43" name="Shape 343"/>
          <p:cNvSpPr txBox="1"/>
          <p:nvPr/>
        </p:nvSpPr>
        <p:spPr>
          <a:xfrm>
            <a:off x="5224600" y="4326675"/>
            <a:ext cx="4092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6596200" y="4326675"/>
            <a:ext cx="409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 part 1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i𝝅/2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351" name="Shape 351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2" name="Shape 352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3" name="Shape 353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4" name="Shape 354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5" name="Shape 355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6" name="Shape 356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7" name="Shape 357"/>
          <p:cNvCxnSpPr/>
          <p:nvPr/>
        </p:nvCxnSpPr>
        <p:spPr>
          <a:xfrm>
            <a:off x="7137700" y="1462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58" name="Shape 358"/>
          <p:cNvSpPr txBox="1"/>
          <p:nvPr/>
        </p:nvSpPr>
        <p:spPr>
          <a:xfrm>
            <a:off x="6967975" y="1701625"/>
            <a:ext cx="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443625" y="42809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1/4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7127075" y="4280950"/>
            <a:ext cx="499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1/2</a:t>
            </a:r>
          </a:p>
        </p:txBody>
      </p:sp>
      <p:cxnSp>
        <p:nvCxnSpPr>
          <p:cNvPr id="361" name="Shape 361"/>
          <p:cNvCxnSpPr/>
          <p:nvPr/>
        </p:nvCxnSpPr>
        <p:spPr>
          <a:xfrm rot="10800000">
            <a:off x="5333650" y="984775"/>
            <a:ext cx="18099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2" name="Shape 362"/>
          <p:cNvSpPr txBox="1"/>
          <p:nvPr/>
        </p:nvSpPr>
        <p:spPr>
          <a:xfrm>
            <a:off x="67248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363" name="Shape 363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4" name="Shape 364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65" name="Shape 365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367" name="Shape 367"/>
          <p:cNvCxnSpPr/>
          <p:nvPr/>
        </p:nvCxnSpPr>
        <p:spPr>
          <a:xfrm>
            <a:off x="5995500" y="3051275"/>
            <a:ext cx="13500" cy="1053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68" name="Shape 368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 part 2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+ 3i/2 + ¼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ln(½) + it, -𝝅/2 &lt; t ≤ 𝝅/2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½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+ 3i/2 + ¼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-𝝅/2 &lt; t ≤ 𝝅/2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376" name="Shape 376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7" name="Shape 377"/>
          <p:cNvCxnSpPr/>
          <p:nvPr/>
        </p:nvCxnSpPr>
        <p:spPr>
          <a:xfrm flipH="1">
            <a:off x="5607825" y="13872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8" name="Shape 378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9" name="Shape 379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0" name="Shape 380"/>
          <p:cNvCxnSpPr/>
          <p:nvPr/>
        </p:nvCxnSpPr>
        <p:spPr>
          <a:xfrm>
            <a:off x="6267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1" name="Shape 381"/>
          <p:cNvCxnSpPr/>
          <p:nvPr/>
        </p:nvCxnSpPr>
        <p:spPr>
          <a:xfrm>
            <a:off x="6574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2" name="Shape 382"/>
          <p:cNvCxnSpPr/>
          <p:nvPr/>
        </p:nvCxnSpPr>
        <p:spPr>
          <a:xfrm rot="10800000">
            <a:off x="6451900" y="859100"/>
            <a:ext cx="2760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83" name="Shape 383"/>
          <p:cNvSpPr txBox="1"/>
          <p:nvPr/>
        </p:nvSpPr>
        <p:spPr>
          <a:xfrm>
            <a:off x="6985375" y="1320625"/>
            <a:ext cx="76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ln(½ ) 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5986425" y="42809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1/4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6365075" y="4280950"/>
            <a:ext cx="499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1/2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5912700" y="64332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387" name="Shape 387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8" name="Shape 388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89" name="Shape 389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cxnSp>
        <p:nvCxnSpPr>
          <p:cNvPr id="393" name="Shape 393"/>
          <p:cNvCxnSpPr/>
          <p:nvPr/>
        </p:nvCxnSpPr>
        <p:spPr>
          <a:xfrm rot="10800000">
            <a:off x="6451900" y="1925900"/>
            <a:ext cx="2760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94" name="Shape 394"/>
          <p:cNvCxnSpPr/>
          <p:nvPr/>
        </p:nvCxnSpPr>
        <p:spPr>
          <a:xfrm>
            <a:off x="7022000" y="836100"/>
            <a:ext cx="27000" cy="120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95" name="Shape 395"/>
          <p:cNvSpPr/>
          <p:nvPr/>
        </p:nvSpPr>
        <p:spPr>
          <a:xfrm>
            <a:off x="5749575" y="3062200"/>
            <a:ext cx="851100" cy="5727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5738875" y="3078200"/>
            <a:ext cx="233700" cy="5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/>
        </p:nvSpPr>
        <p:spPr>
          <a:xfrm>
            <a:off x="5836500" y="171012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-i𝝅/2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P!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4" name="Shape 404"/>
          <p:cNvCxnSpPr/>
          <p:nvPr/>
        </p:nvCxnSpPr>
        <p:spPr>
          <a:xfrm>
            <a:off x="3470630" y="741550"/>
            <a:ext cx="17700" cy="3765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05" name="Shape 405"/>
          <p:cNvCxnSpPr/>
          <p:nvPr/>
        </p:nvCxnSpPr>
        <p:spPr>
          <a:xfrm flipH="1">
            <a:off x="2564025" y="3766070"/>
            <a:ext cx="4877700" cy="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06" name="Shape 406"/>
          <p:cNvCxnSpPr/>
          <p:nvPr/>
        </p:nvCxnSpPr>
        <p:spPr>
          <a:xfrm>
            <a:off x="3971988" y="3563633"/>
            <a:ext cx="0" cy="6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07" name="Shape 407"/>
          <p:cNvCxnSpPr/>
          <p:nvPr/>
        </p:nvCxnSpPr>
        <p:spPr>
          <a:xfrm>
            <a:off x="4392832" y="3563633"/>
            <a:ext cx="0" cy="6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08" name="Shape 408"/>
          <p:cNvSpPr txBox="1"/>
          <p:nvPr/>
        </p:nvSpPr>
        <p:spPr>
          <a:xfrm>
            <a:off x="3764089" y="4177843"/>
            <a:ext cx="11820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1/4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4202399" y="4177843"/>
            <a:ext cx="11820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1/2</a:t>
            </a:r>
          </a:p>
        </p:txBody>
      </p:sp>
      <p:sp>
        <p:nvSpPr>
          <p:cNvPr id="410" name="Shape 410"/>
          <p:cNvSpPr/>
          <p:nvPr/>
        </p:nvSpPr>
        <p:spPr>
          <a:xfrm>
            <a:off x="2899147" y="1543900"/>
            <a:ext cx="1597200" cy="1237800"/>
          </a:xfrm>
          <a:prstGeom prst="ellipse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2767400" y="1426875"/>
            <a:ext cx="658800" cy="138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 txBox="1"/>
          <p:nvPr/>
        </p:nvSpPr>
        <p:spPr>
          <a:xfrm>
            <a:off x="2921600" y="1426882"/>
            <a:ext cx="798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2981400" y="2405577"/>
            <a:ext cx="5526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414" name="Shape 414"/>
          <p:cNvCxnSpPr/>
          <p:nvPr/>
        </p:nvCxnSpPr>
        <p:spPr>
          <a:xfrm>
            <a:off x="3459300" y="1559800"/>
            <a:ext cx="37500" cy="21987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part 1</a:t>
            </a: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+ 2i,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421" name="Shape 421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2" name="Shape 422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3" name="Shape 423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4" name="Shape 424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5" name="Shape 425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6" name="Shape 426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27" name="Shape 427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429" name="Shape 429"/>
          <p:cNvCxnSpPr/>
          <p:nvPr/>
        </p:nvCxnSpPr>
        <p:spPr>
          <a:xfrm rot="10800000">
            <a:off x="5630950" y="1592575"/>
            <a:ext cx="979200" cy="18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30" name="Shape 430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1" name="Shape 431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32" name="Shape 432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434" name="Shape 434"/>
          <p:cNvCxnSpPr/>
          <p:nvPr/>
        </p:nvCxnSpPr>
        <p:spPr>
          <a:xfrm>
            <a:off x="5995500" y="3051275"/>
            <a:ext cx="6213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35" name="Shape 435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part 2</a:t>
            </a:r>
          </a:p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½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i𝝅/2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½, 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443" name="Shape 443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4" name="Shape 444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5" name="Shape 445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6" name="Shape 446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7" name="Shape 447"/>
          <p:cNvCxnSpPr/>
          <p:nvPr/>
        </p:nvCxnSpPr>
        <p:spPr>
          <a:xfrm>
            <a:off x="63438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8" name="Shape 448"/>
          <p:cNvCxnSpPr/>
          <p:nvPr/>
        </p:nvCxnSpPr>
        <p:spPr>
          <a:xfrm>
            <a:off x="67268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9" name="Shape 449"/>
          <p:cNvCxnSpPr/>
          <p:nvPr/>
        </p:nvCxnSpPr>
        <p:spPr>
          <a:xfrm>
            <a:off x="7137700" y="1462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50" name="Shape 450"/>
          <p:cNvSpPr txBox="1"/>
          <p:nvPr/>
        </p:nvSpPr>
        <p:spPr>
          <a:xfrm>
            <a:off x="6967975" y="1701625"/>
            <a:ext cx="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62126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½ </a:t>
            </a:r>
          </a:p>
        </p:txBody>
      </p:sp>
      <p:cxnSp>
        <p:nvCxnSpPr>
          <p:cNvPr id="453" name="Shape 453"/>
          <p:cNvCxnSpPr/>
          <p:nvPr/>
        </p:nvCxnSpPr>
        <p:spPr>
          <a:xfrm rot="10800000">
            <a:off x="5333650" y="984775"/>
            <a:ext cx="180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54" name="Shape 454"/>
          <p:cNvSpPr txBox="1"/>
          <p:nvPr/>
        </p:nvSpPr>
        <p:spPr>
          <a:xfrm>
            <a:off x="67248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455" name="Shape 455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56" name="Shape 456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57" name="Shape 457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459" name="Shape 459"/>
          <p:cNvCxnSpPr/>
          <p:nvPr/>
        </p:nvCxnSpPr>
        <p:spPr>
          <a:xfrm>
            <a:off x="6300300" y="3051275"/>
            <a:ext cx="13500" cy="1053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60" name="Shape 460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part 3</a:t>
            </a:r>
          </a:p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468" name="Shape 468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9" name="Shape 469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0" name="Shape 470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1" name="Shape 471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2" name="Shape 472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3" name="Shape 473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74" name="Shape 474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476" name="Shape 476"/>
          <p:cNvCxnSpPr/>
          <p:nvPr/>
        </p:nvCxnSpPr>
        <p:spPr>
          <a:xfrm rot="10800000">
            <a:off x="5630950" y="1592575"/>
            <a:ext cx="979200" cy="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7" name="Shape 477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8" name="Shape 478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79" name="Shape 479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481" name="Shape 481"/>
          <p:cNvCxnSpPr/>
          <p:nvPr/>
        </p:nvCxnSpPr>
        <p:spPr>
          <a:xfrm>
            <a:off x="5995500" y="4118075"/>
            <a:ext cx="6213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82" name="Shape 482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530375" y="2875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e</a:t>
            </a:r>
            <a:r>
              <a:rPr baseline="30000" lang="en" sz="4800"/>
              <a:t>z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950" y="175751"/>
            <a:ext cx="5015199" cy="41722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0" y="4724100"/>
            <a:ext cx="48024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By Jan Homann - made with mathematica, own work, Public Domain, https://commons.wikimedia.org/w/index.php?curid=2509855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6725"/>
            <a:ext cx="3604200" cy="341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The dark to light indicates an increase in magnitude.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The repeating color bands indicate that the function is multivalued and has a period of 2π.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I!</a:t>
            </a:r>
          </a:p>
        </p:txBody>
      </p:sp>
      <p:cxnSp>
        <p:nvCxnSpPr>
          <p:cNvPr id="489" name="Shape 489"/>
          <p:cNvCxnSpPr/>
          <p:nvPr/>
        </p:nvCxnSpPr>
        <p:spPr>
          <a:xfrm>
            <a:off x="3974077" y="839925"/>
            <a:ext cx="15900" cy="374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90" name="Shape 490"/>
          <p:cNvCxnSpPr/>
          <p:nvPr/>
        </p:nvCxnSpPr>
        <p:spPr>
          <a:xfrm flipH="1">
            <a:off x="3164925" y="3848515"/>
            <a:ext cx="4353000" cy="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91" name="Shape 491"/>
          <p:cNvCxnSpPr/>
          <p:nvPr/>
        </p:nvCxnSpPr>
        <p:spPr>
          <a:xfrm>
            <a:off x="5361621" y="3647143"/>
            <a:ext cx="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92" name="Shape 492"/>
          <p:cNvCxnSpPr/>
          <p:nvPr/>
        </p:nvCxnSpPr>
        <p:spPr>
          <a:xfrm>
            <a:off x="4621190" y="3671668"/>
            <a:ext cx="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93" name="Shape 493"/>
          <p:cNvCxnSpPr/>
          <p:nvPr/>
        </p:nvCxnSpPr>
        <p:spPr>
          <a:xfrm flipH="1">
            <a:off x="3648948" y="2784264"/>
            <a:ext cx="590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94" name="Shape 494"/>
          <p:cNvCxnSpPr/>
          <p:nvPr/>
        </p:nvCxnSpPr>
        <p:spPr>
          <a:xfrm flipH="1">
            <a:off x="3648948" y="1637557"/>
            <a:ext cx="590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95" name="Shape 495"/>
          <p:cNvSpPr txBox="1"/>
          <p:nvPr/>
        </p:nvSpPr>
        <p:spPr>
          <a:xfrm>
            <a:off x="2804100" y="1218452"/>
            <a:ext cx="7128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2993469" y="2419388"/>
            <a:ext cx="493199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497" name="Shape 497"/>
          <p:cNvCxnSpPr/>
          <p:nvPr/>
        </p:nvCxnSpPr>
        <p:spPr>
          <a:xfrm>
            <a:off x="4592710" y="1614554"/>
            <a:ext cx="28500" cy="22650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98" name="Shape 498"/>
          <p:cNvCxnSpPr/>
          <p:nvPr/>
        </p:nvCxnSpPr>
        <p:spPr>
          <a:xfrm flipH="1" rot="10800000">
            <a:off x="3974075" y="1619550"/>
            <a:ext cx="1413600" cy="183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99" name="Shape 499"/>
          <p:cNvCxnSpPr/>
          <p:nvPr/>
        </p:nvCxnSpPr>
        <p:spPr>
          <a:xfrm flipH="1" rot="10800000">
            <a:off x="3969275" y="3834587"/>
            <a:ext cx="1418400" cy="399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00" name="Shape 500"/>
          <p:cNvSpPr txBox="1"/>
          <p:nvPr/>
        </p:nvSpPr>
        <p:spPr>
          <a:xfrm>
            <a:off x="5224600" y="4326675"/>
            <a:ext cx="4092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4478887" y="4321850"/>
            <a:ext cx="409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½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 part 1</a:t>
            </a:r>
          </a:p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i𝝅/2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508" name="Shape 508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09" name="Shape 509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10" name="Shape 510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11" name="Shape 511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12" name="Shape 512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cxnSp>
        <p:nvCxnSpPr>
          <p:cNvPr id="514" name="Shape 514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15" name="Shape 515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16" name="Shape 516"/>
          <p:cNvCxnSpPr/>
          <p:nvPr/>
        </p:nvCxnSpPr>
        <p:spPr>
          <a:xfrm>
            <a:off x="7137700" y="1462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17" name="Shape 517"/>
          <p:cNvSpPr txBox="1"/>
          <p:nvPr/>
        </p:nvSpPr>
        <p:spPr>
          <a:xfrm>
            <a:off x="6967975" y="1701625"/>
            <a:ext cx="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520" name="Shape 520"/>
          <p:cNvCxnSpPr/>
          <p:nvPr/>
        </p:nvCxnSpPr>
        <p:spPr>
          <a:xfrm rot="10800000">
            <a:off x="5333650" y="984775"/>
            <a:ext cx="18099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21" name="Shape 521"/>
          <p:cNvSpPr txBox="1"/>
          <p:nvPr/>
        </p:nvSpPr>
        <p:spPr>
          <a:xfrm>
            <a:off x="67248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522" name="Shape 522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3" name="Shape 523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24" name="Shape 524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526" name="Shape 526"/>
          <p:cNvCxnSpPr/>
          <p:nvPr/>
        </p:nvCxnSpPr>
        <p:spPr>
          <a:xfrm>
            <a:off x="5995500" y="3051275"/>
            <a:ext cx="13500" cy="1053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 part 2</a:t>
            </a:r>
          </a:p>
        </p:txBody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i3𝝅/4,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i3𝝅/4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 + 2,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533" name="Shape 533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4" name="Shape 534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5" name="Shape 535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6" name="Shape 536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7" name="Shape 537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8" name="Shape 538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39" name="Shape 539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541" name="Shape 541"/>
          <p:cNvCxnSpPr/>
          <p:nvPr/>
        </p:nvCxnSpPr>
        <p:spPr>
          <a:xfrm rot="10800000">
            <a:off x="5477350" y="964675"/>
            <a:ext cx="1590000" cy="20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42" name="Shape 542"/>
          <p:cNvSpPr txBox="1"/>
          <p:nvPr/>
        </p:nvSpPr>
        <p:spPr>
          <a:xfrm>
            <a:off x="66486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i3𝝅/4</a:t>
            </a:r>
          </a:p>
        </p:txBody>
      </p:sp>
      <p:cxnSp>
        <p:nvCxnSpPr>
          <p:cNvPr id="543" name="Shape 543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44" name="Shape 544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45" name="Shape 545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547" name="Shape 547"/>
          <p:cNvCxnSpPr/>
          <p:nvPr/>
        </p:nvCxnSpPr>
        <p:spPr>
          <a:xfrm>
            <a:off x="5995500" y="3051275"/>
            <a:ext cx="1283100" cy="1026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48" name="Shape 548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cxnSp>
        <p:nvCxnSpPr>
          <p:cNvPr id="550" name="Shape 550"/>
          <p:cNvCxnSpPr/>
          <p:nvPr/>
        </p:nvCxnSpPr>
        <p:spPr>
          <a:xfrm>
            <a:off x="7107875" y="14821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51" name="Shape 551"/>
          <p:cNvSpPr txBox="1"/>
          <p:nvPr/>
        </p:nvSpPr>
        <p:spPr>
          <a:xfrm>
            <a:off x="6981825" y="1690150"/>
            <a:ext cx="5544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 part 3</a:t>
            </a: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i𝝅/2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558" name="Shape 558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59" name="Shape 559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0" name="Shape 560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1" name="Shape 561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2" name="Shape 562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3" name="Shape 563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4" name="Shape 564"/>
          <p:cNvCxnSpPr/>
          <p:nvPr/>
        </p:nvCxnSpPr>
        <p:spPr>
          <a:xfrm>
            <a:off x="7137700" y="1462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65" name="Shape 565"/>
          <p:cNvSpPr txBox="1"/>
          <p:nvPr/>
        </p:nvSpPr>
        <p:spPr>
          <a:xfrm>
            <a:off x="6967975" y="1701625"/>
            <a:ext cx="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sp>
        <p:nvSpPr>
          <p:cNvPr id="566" name="Shape 566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568" name="Shape 568"/>
          <p:cNvCxnSpPr/>
          <p:nvPr/>
        </p:nvCxnSpPr>
        <p:spPr>
          <a:xfrm rot="10800000">
            <a:off x="5333650" y="984775"/>
            <a:ext cx="18099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69" name="Shape 569"/>
          <p:cNvSpPr txBox="1"/>
          <p:nvPr/>
        </p:nvSpPr>
        <p:spPr>
          <a:xfrm>
            <a:off x="67248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570" name="Shape 570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1" name="Shape 571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72" name="Shape 572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574" name="Shape 574"/>
          <p:cNvCxnSpPr/>
          <p:nvPr/>
        </p:nvCxnSpPr>
        <p:spPr>
          <a:xfrm>
            <a:off x="7290900" y="3051275"/>
            <a:ext cx="13500" cy="10536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75" name="Shape 575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N!</a:t>
            </a:r>
          </a:p>
        </p:txBody>
      </p:sp>
      <p:cxnSp>
        <p:nvCxnSpPr>
          <p:cNvPr id="582" name="Shape 582"/>
          <p:cNvCxnSpPr/>
          <p:nvPr/>
        </p:nvCxnSpPr>
        <p:spPr>
          <a:xfrm>
            <a:off x="3430785" y="1028000"/>
            <a:ext cx="18000" cy="357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83" name="Shape 583"/>
          <p:cNvCxnSpPr/>
          <p:nvPr/>
        </p:nvCxnSpPr>
        <p:spPr>
          <a:xfrm flipH="1">
            <a:off x="2514825" y="3900938"/>
            <a:ext cx="4926900" cy="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84" name="Shape 584"/>
          <p:cNvCxnSpPr/>
          <p:nvPr/>
        </p:nvCxnSpPr>
        <p:spPr>
          <a:xfrm>
            <a:off x="5001211" y="3708646"/>
            <a:ext cx="0" cy="6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85" name="Shape 585"/>
          <p:cNvCxnSpPr/>
          <p:nvPr/>
        </p:nvCxnSpPr>
        <p:spPr>
          <a:xfrm>
            <a:off x="6644245" y="3708646"/>
            <a:ext cx="0" cy="6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86" name="Shape 586"/>
          <p:cNvSpPr txBox="1"/>
          <p:nvPr/>
        </p:nvSpPr>
        <p:spPr>
          <a:xfrm>
            <a:off x="4886970" y="4292074"/>
            <a:ext cx="10005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6326065" y="4292074"/>
            <a:ext cx="10005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588" name="Shape 588"/>
          <p:cNvCxnSpPr/>
          <p:nvPr/>
        </p:nvCxnSpPr>
        <p:spPr>
          <a:xfrm flipH="1">
            <a:off x="3062659" y="2884673"/>
            <a:ext cx="668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89" name="Shape 589"/>
          <p:cNvCxnSpPr/>
          <p:nvPr/>
        </p:nvCxnSpPr>
        <p:spPr>
          <a:xfrm flipH="1">
            <a:off x="3062659" y="1789668"/>
            <a:ext cx="668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90" name="Shape 590"/>
          <p:cNvSpPr txBox="1"/>
          <p:nvPr/>
        </p:nvSpPr>
        <p:spPr>
          <a:xfrm>
            <a:off x="2106600" y="1389460"/>
            <a:ext cx="807000" cy="72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2320929" y="2536248"/>
            <a:ext cx="558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592" name="Shape 592"/>
          <p:cNvCxnSpPr/>
          <p:nvPr/>
        </p:nvCxnSpPr>
        <p:spPr>
          <a:xfrm>
            <a:off x="3441008" y="1767702"/>
            <a:ext cx="32100" cy="21630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93" name="Shape 593"/>
          <p:cNvCxnSpPr/>
          <p:nvPr/>
        </p:nvCxnSpPr>
        <p:spPr>
          <a:xfrm>
            <a:off x="3430775" y="1789850"/>
            <a:ext cx="3159000" cy="20718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94" name="Shape 594"/>
          <p:cNvCxnSpPr/>
          <p:nvPr/>
        </p:nvCxnSpPr>
        <p:spPr>
          <a:xfrm flipH="1">
            <a:off x="6603300" y="1795075"/>
            <a:ext cx="13500" cy="21612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 part 1</a:t>
            </a:r>
          </a:p>
        </p:txBody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 + 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it, 𝝅/2 &lt; t ≤ 2𝝅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 + i, 𝝅/2 &lt; t ≤ 2𝝅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601" name="Shape 601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02" name="Shape 602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03" name="Shape 603"/>
          <p:cNvCxnSpPr/>
          <p:nvPr/>
        </p:nvCxnSpPr>
        <p:spPr>
          <a:xfrm>
            <a:off x="6047070" y="27015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04" name="Shape 604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05" name="Shape 605"/>
          <p:cNvCxnSpPr/>
          <p:nvPr/>
        </p:nvCxnSpPr>
        <p:spPr>
          <a:xfrm>
            <a:off x="655242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06" name="Shape 606"/>
          <p:cNvCxnSpPr/>
          <p:nvPr/>
        </p:nvCxnSpPr>
        <p:spPr>
          <a:xfrm>
            <a:off x="70196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07" name="Shape 607"/>
          <p:cNvSpPr txBox="1"/>
          <p:nvPr/>
        </p:nvSpPr>
        <p:spPr>
          <a:xfrm>
            <a:off x="6391600" y="42607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6896000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609" name="Shape 609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10" name="Shape 610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11" name="Shape 611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613" name="Shape 613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sp>
        <p:nvSpPr>
          <p:cNvPr id="615" name="Shape 615"/>
          <p:cNvSpPr/>
          <p:nvPr/>
        </p:nvSpPr>
        <p:spPr>
          <a:xfrm>
            <a:off x="6047075" y="3067375"/>
            <a:ext cx="1010700" cy="10107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6600825" y="3010825"/>
            <a:ext cx="5430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7" name="Shape 617"/>
          <p:cNvCxnSpPr/>
          <p:nvPr/>
        </p:nvCxnSpPr>
        <p:spPr>
          <a:xfrm rot="10800000">
            <a:off x="6601725" y="688000"/>
            <a:ext cx="5700" cy="9324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 part 2</a:t>
            </a:r>
          </a:p>
        </p:txBody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 + 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 + i,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5" name="Shape 625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6" name="Shape 626"/>
          <p:cNvCxnSpPr/>
          <p:nvPr/>
        </p:nvCxnSpPr>
        <p:spPr>
          <a:xfrm>
            <a:off x="6047070" y="27015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7" name="Shape 627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8" name="Shape 628"/>
          <p:cNvCxnSpPr/>
          <p:nvPr/>
        </p:nvCxnSpPr>
        <p:spPr>
          <a:xfrm>
            <a:off x="655242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9" name="Shape 629"/>
          <p:cNvCxnSpPr/>
          <p:nvPr/>
        </p:nvCxnSpPr>
        <p:spPr>
          <a:xfrm>
            <a:off x="70196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30" name="Shape 630"/>
          <p:cNvSpPr txBox="1"/>
          <p:nvPr/>
        </p:nvSpPr>
        <p:spPr>
          <a:xfrm>
            <a:off x="6391600" y="42607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6896000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632" name="Shape 632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33" name="Shape 633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34" name="Shape 634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637" name="Shape 637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sp>
        <p:nvSpPr>
          <p:cNvPr id="638" name="Shape 638"/>
          <p:cNvSpPr/>
          <p:nvPr/>
        </p:nvSpPr>
        <p:spPr>
          <a:xfrm>
            <a:off x="6600825" y="3010825"/>
            <a:ext cx="5430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39" name="Shape 639"/>
          <p:cNvCxnSpPr/>
          <p:nvPr/>
        </p:nvCxnSpPr>
        <p:spPr>
          <a:xfrm rot="10800000">
            <a:off x="6600825" y="3594025"/>
            <a:ext cx="471900" cy="3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40" name="Shape 640"/>
          <p:cNvCxnSpPr/>
          <p:nvPr/>
        </p:nvCxnSpPr>
        <p:spPr>
          <a:xfrm rot="5400000">
            <a:off x="6139275" y="1152550"/>
            <a:ext cx="5700" cy="93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G!</a:t>
            </a:r>
          </a:p>
        </p:txBody>
      </p:sp>
      <p:cxnSp>
        <p:nvCxnSpPr>
          <p:cNvPr id="646" name="Shape 646"/>
          <p:cNvCxnSpPr/>
          <p:nvPr/>
        </p:nvCxnSpPr>
        <p:spPr>
          <a:xfrm>
            <a:off x="3430785" y="1028000"/>
            <a:ext cx="18000" cy="357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47" name="Shape 647"/>
          <p:cNvCxnSpPr/>
          <p:nvPr/>
        </p:nvCxnSpPr>
        <p:spPr>
          <a:xfrm flipH="1">
            <a:off x="2514825" y="3900938"/>
            <a:ext cx="4926900" cy="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48" name="Shape 648"/>
          <p:cNvCxnSpPr/>
          <p:nvPr/>
        </p:nvCxnSpPr>
        <p:spPr>
          <a:xfrm>
            <a:off x="5001211" y="3708646"/>
            <a:ext cx="0" cy="6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49" name="Shape 649"/>
          <p:cNvCxnSpPr/>
          <p:nvPr/>
        </p:nvCxnSpPr>
        <p:spPr>
          <a:xfrm>
            <a:off x="6644245" y="3708646"/>
            <a:ext cx="0" cy="6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50" name="Shape 650"/>
          <p:cNvSpPr txBox="1"/>
          <p:nvPr/>
        </p:nvSpPr>
        <p:spPr>
          <a:xfrm>
            <a:off x="4886970" y="4292074"/>
            <a:ext cx="10005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6326065" y="4292074"/>
            <a:ext cx="10005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652" name="Shape 652"/>
          <p:cNvCxnSpPr/>
          <p:nvPr/>
        </p:nvCxnSpPr>
        <p:spPr>
          <a:xfrm flipH="1">
            <a:off x="3062659" y="2884673"/>
            <a:ext cx="668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53" name="Shape 653"/>
          <p:cNvCxnSpPr/>
          <p:nvPr/>
        </p:nvCxnSpPr>
        <p:spPr>
          <a:xfrm flipH="1">
            <a:off x="3062659" y="1789668"/>
            <a:ext cx="668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54" name="Shape 654"/>
          <p:cNvSpPr txBox="1"/>
          <p:nvPr/>
        </p:nvSpPr>
        <p:spPr>
          <a:xfrm>
            <a:off x="2106600" y="1389460"/>
            <a:ext cx="807000" cy="72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2320929" y="2536248"/>
            <a:ext cx="558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656" name="Shape 656"/>
          <p:cNvSpPr/>
          <p:nvPr/>
        </p:nvSpPr>
        <p:spPr>
          <a:xfrm>
            <a:off x="3430775" y="1902632"/>
            <a:ext cx="2961300" cy="20190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5053217" y="1789675"/>
            <a:ext cx="1590900" cy="114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58" name="Shape 658"/>
          <p:cNvCxnSpPr/>
          <p:nvPr/>
        </p:nvCxnSpPr>
        <p:spPr>
          <a:xfrm rot="10800000">
            <a:off x="5047175" y="2930275"/>
            <a:ext cx="1344900" cy="6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 part 1</a:t>
            </a:r>
          </a:p>
        </p:txBody>
      </p:sp>
      <p:sp>
        <p:nvSpPr>
          <p:cNvPr id="664" name="Shape 66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+ 1/2 + 3i/2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ln(½) + it, -𝝅/2 &lt; t ≤ 3𝝅/2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(½)e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+ 1/2 + 3i/2, </a:t>
            </a:r>
          </a:p>
          <a:p>
            <a:pPr indent="457200" lvl="0" marL="18288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-𝝅/2 &lt; t ≤ 3𝝅/2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665" name="Shape 665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6" name="Shape 666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7" name="Shape 667"/>
          <p:cNvCxnSpPr/>
          <p:nvPr/>
        </p:nvCxnSpPr>
        <p:spPr>
          <a:xfrm>
            <a:off x="6047070" y="27015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8" name="Shape 668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9" name="Shape 669"/>
          <p:cNvCxnSpPr/>
          <p:nvPr/>
        </p:nvCxnSpPr>
        <p:spPr>
          <a:xfrm>
            <a:off x="66045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70" name="Shape 670"/>
          <p:cNvCxnSpPr/>
          <p:nvPr/>
        </p:nvCxnSpPr>
        <p:spPr>
          <a:xfrm>
            <a:off x="70196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71" name="Shape 671"/>
          <p:cNvSpPr txBox="1"/>
          <p:nvPr/>
        </p:nvSpPr>
        <p:spPr>
          <a:xfrm>
            <a:off x="6429675" y="42607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6896000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673" name="Shape 673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74" name="Shape 674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75" name="Shape 675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sp>
        <p:nvSpPr>
          <p:cNvPr id="679" name="Shape 679"/>
          <p:cNvSpPr/>
          <p:nvPr/>
        </p:nvSpPr>
        <p:spPr>
          <a:xfrm>
            <a:off x="6600825" y="3010825"/>
            <a:ext cx="5430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6047069" y="3061969"/>
            <a:ext cx="572700" cy="5727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6341350" y="3383950"/>
            <a:ext cx="418800" cy="35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82" name="Shape 682"/>
          <p:cNvCxnSpPr/>
          <p:nvPr/>
        </p:nvCxnSpPr>
        <p:spPr>
          <a:xfrm flipH="1">
            <a:off x="6881200" y="943450"/>
            <a:ext cx="8100" cy="10029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83" name="Shape 683"/>
          <p:cNvCxnSpPr/>
          <p:nvPr/>
        </p:nvCxnSpPr>
        <p:spPr>
          <a:xfrm>
            <a:off x="6896000" y="1440525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84" name="Shape 684"/>
          <p:cNvCxnSpPr/>
          <p:nvPr/>
        </p:nvCxnSpPr>
        <p:spPr>
          <a:xfrm flipH="1">
            <a:off x="6499125" y="9434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85" name="Shape 685"/>
          <p:cNvCxnSpPr/>
          <p:nvPr/>
        </p:nvCxnSpPr>
        <p:spPr>
          <a:xfrm flipH="1">
            <a:off x="6410800" y="1946350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86" name="Shape 686"/>
          <p:cNvSpPr txBox="1"/>
          <p:nvPr/>
        </p:nvSpPr>
        <p:spPr>
          <a:xfrm>
            <a:off x="5893725" y="1827225"/>
            <a:ext cx="6054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-π/2</a:t>
            </a:r>
          </a:p>
        </p:txBody>
      </p:sp>
      <p:sp>
        <p:nvSpPr>
          <p:cNvPr id="687" name="Shape 687"/>
          <p:cNvSpPr txBox="1"/>
          <p:nvPr/>
        </p:nvSpPr>
        <p:spPr>
          <a:xfrm>
            <a:off x="5999325" y="801125"/>
            <a:ext cx="6054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3π/2</a:t>
            </a:r>
          </a:p>
        </p:txBody>
      </p:sp>
      <p:sp>
        <p:nvSpPr>
          <p:cNvPr id="688" name="Shape 688"/>
          <p:cNvSpPr txBox="1"/>
          <p:nvPr/>
        </p:nvSpPr>
        <p:spPr>
          <a:xfrm>
            <a:off x="6902700" y="1615900"/>
            <a:ext cx="499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 part 2</a:t>
            </a:r>
          </a:p>
        </p:txBody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+ 1/2 + i/2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ln(½) + it, -𝝅 &lt; t ≤ 𝝅/2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(½)e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+ 1/2 + i/2, </a:t>
            </a:r>
          </a:p>
          <a:p>
            <a:pPr indent="457200" lvl="0" marL="18288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-𝝅 &lt; t ≤ 𝝅/2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695" name="Shape 695"/>
          <p:cNvCxnSpPr/>
          <p:nvPr/>
        </p:nvCxnSpPr>
        <p:spPr>
          <a:xfrm>
            <a:off x="6600820" y="445025"/>
            <a:ext cx="2400" cy="208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96" name="Shape 696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97" name="Shape 697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98" name="Shape 698"/>
          <p:cNvCxnSpPr/>
          <p:nvPr/>
        </p:nvCxnSpPr>
        <p:spPr>
          <a:xfrm>
            <a:off x="674652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99" name="Shape 699"/>
          <p:cNvSpPr txBox="1"/>
          <p:nvPr/>
        </p:nvSpPr>
        <p:spPr>
          <a:xfrm>
            <a:off x="6600812" y="43075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cxnSp>
        <p:nvCxnSpPr>
          <p:cNvPr id="700" name="Shape 700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01" name="Shape 701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sp>
        <p:nvSpPr>
          <p:cNvPr id="705" name="Shape 705"/>
          <p:cNvSpPr/>
          <p:nvPr/>
        </p:nvSpPr>
        <p:spPr>
          <a:xfrm>
            <a:off x="6600825" y="3010825"/>
            <a:ext cx="5430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/>
        </p:nvSpPr>
        <p:spPr>
          <a:xfrm rot="10800000">
            <a:off x="6173825" y="3522225"/>
            <a:ext cx="572700" cy="5727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7" name="Shape 707"/>
          <p:cNvSpPr/>
          <p:nvPr/>
        </p:nvSpPr>
        <p:spPr>
          <a:xfrm rot="10800000">
            <a:off x="6047075" y="3462925"/>
            <a:ext cx="418800" cy="35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08" name="Shape 708"/>
          <p:cNvCxnSpPr/>
          <p:nvPr/>
        </p:nvCxnSpPr>
        <p:spPr>
          <a:xfrm flipH="1">
            <a:off x="6881200" y="1324450"/>
            <a:ext cx="8100" cy="1002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9" name="Shape 709"/>
          <p:cNvCxnSpPr/>
          <p:nvPr/>
        </p:nvCxnSpPr>
        <p:spPr>
          <a:xfrm>
            <a:off x="6896000" y="1440525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0" name="Shape 710"/>
          <p:cNvCxnSpPr/>
          <p:nvPr/>
        </p:nvCxnSpPr>
        <p:spPr>
          <a:xfrm flipH="1">
            <a:off x="6464625" y="1289650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1" name="Shape 711"/>
          <p:cNvCxnSpPr/>
          <p:nvPr/>
        </p:nvCxnSpPr>
        <p:spPr>
          <a:xfrm flipH="1">
            <a:off x="6410800" y="2327350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12" name="Shape 712"/>
          <p:cNvSpPr txBox="1"/>
          <p:nvPr/>
        </p:nvSpPr>
        <p:spPr>
          <a:xfrm>
            <a:off x="6046125" y="2132025"/>
            <a:ext cx="6054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-π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6033450" y="1057775"/>
            <a:ext cx="6054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π/2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6902700" y="1615900"/>
            <a:ext cx="499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cxnSp>
        <p:nvCxnSpPr>
          <p:cNvPr id="715" name="Shape 715"/>
          <p:cNvCxnSpPr/>
          <p:nvPr/>
        </p:nvCxnSpPr>
        <p:spPr>
          <a:xfrm>
            <a:off x="6047070" y="27015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6" name="Shape 716"/>
          <p:cNvCxnSpPr/>
          <p:nvPr/>
        </p:nvCxnSpPr>
        <p:spPr>
          <a:xfrm flipH="1">
            <a:off x="5837150" y="3530050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Mapping with e</a:t>
            </a:r>
            <a:r>
              <a:rPr baseline="30000" lang="en"/>
              <a:t>z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861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-∞ maps to 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∞  maps to ∞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Re(z)			Maps to rays				Im(z)			Maps to arcs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2" name="Shape 82"/>
          <p:cNvCxnSpPr/>
          <p:nvPr/>
        </p:nvCxnSpPr>
        <p:spPr>
          <a:xfrm>
            <a:off x="1020598" y="2888975"/>
            <a:ext cx="6000" cy="131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" name="Shape 83"/>
          <p:cNvCxnSpPr/>
          <p:nvPr/>
        </p:nvCxnSpPr>
        <p:spPr>
          <a:xfrm flipH="1">
            <a:off x="233449" y="3541782"/>
            <a:ext cx="1635000" cy="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" name="Shape 84"/>
          <p:cNvCxnSpPr/>
          <p:nvPr/>
        </p:nvCxnSpPr>
        <p:spPr>
          <a:xfrm flipH="1" rot="10800000">
            <a:off x="285500" y="3539075"/>
            <a:ext cx="1530900" cy="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" name="Shape 85"/>
          <p:cNvCxnSpPr/>
          <p:nvPr/>
        </p:nvCxnSpPr>
        <p:spPr>
          <a:xfrm>
            <a:off x="5747923" y="2888975"/>
            <a:ext cx="6000" cy="131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6" name="Shape 86"/>
          <p:cNvCxnSpPr/>
          <p:nvPr/>
        </p:nvCxnSpPr>
        <p:spPr>
          <a:xfrm flipH="1">
            <a:off x="4960775" y="3541782"/>
            <a:ext cx="1635000" cy="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" name="Shape 87"/>
          <p:cNvCxnSpPr/>
          <p:nvPr/>
        </p:nvCxnSpPr>
        <p:spPr>
          <a:xfrm>
            <a:off x="5748675" y="2910575"/>
            <a:ext cx="4500" cy="129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" name="Shape 88"/>
          <p:cNvCxnSpPr/>
          <p:nvPr/>
        </p:nvCxnSpPr>
        <p:spPr>
          <a:xfrm flipH="1" rot="10800000">
            <a:off x="285500" y="3462875"/>
            <a:ext cx="1530900" cy="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" name="Shape 89"/>
          <p:cNvCxnSpPr/>
          <p:nvPr/>
        </p:nvCxnSpPr>
        <p:spPr>
          <a:xfrm flipH="1" rot="10800000">
            <a:off x="285500" y="3386675"/>
            <a:ext cx="1530900" cy="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" name="Shape 90"/>
          <p:cNvCxnSpPr/>
          <p:nvPr/>
        </p:nvCxnSpPr>
        <p:spPr>
          <a:xfrm flipH="1" rot="10800000">
            <a:off x="285500" y="3310475"/>
            <a:ext cx="1530900" cy="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1" name="Shape 91"/>
          <p:cNvCxnSpPr/>
          <p:nvPr/>
        </p:nvCxnSpPr>
        <p:spPr>
          <a:xfrm flipH="1" rot="10800000">
            <a:off x="285500" y="3234275"/>
            <a:ext cx="1530900" cy="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2" name="Shape 92"/>
          <p:cNvCxnSpPr/>
          <p:nvPr/>
        </p:nvCxnSpPr>
        <p:spPr>
          <a:xfrm flipH="1" rot="10800000">
            <a:off x="285500" y="3158075"/>
            <a:ext cx="1530900" cy="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" name="Shape 93"/>
          <p:cNvCxnSpPr/>
          <p:nvPr/>
        </p:nvCxnSpPr>
        <p:spPr>
          <a:xfrm flipH="1" rot="10800000">
            <a:off x="285500" y="3081875"/>
            <a:ext cx="1530900" cy="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" name="Shape 94"/>
          <p:cNvCxnSpPr/>
          <p:nvPr/>
        </p:nvCxnSpPr>
        <p:spPr>
          <a:xfrm>
            <a:off x="5824875" y="2910575"/>
            <a:ext cx="4500" cy="129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5" name="Shape 95"/>
          <p:cNvCxnSpPr/>
          <p:nvPr/>
        </p:nvCxnSpPr>
        <p:spPr>
          <a:xfrm>
            <a:off x="5901075" y="2910575"/>
            <a:ext cx="4500" cy="129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6" name="Shape 96"/>
          <p:cNvCxnSpPr/>
          <p:nvPr/>
        </p:nvCxnSpPr>
        <p:spPr>
          <a:xfrm>
            <a:off x="5977275" y="2910575"/>
            <a:ext cx="4500" cy="129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" name="Shape 97"/>
          <p:cNvCxnSpPr/>
          <p:nvPr/>
        </p:nvCxnSpPr>
        <p:spPr>
          <a:xfrm>
            <a:off x="6053475" y="2910575"/>
            <a:ext cx="4500" cy="129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" name="Shape 98"/>
          <p:cNvCxnSpPr/>
          <p:nvPr/>
        </p:nvCxnSpPr>
        <p:spPr>
          <a:xfrm>
            <a:off x="6129675" y="2910575"/>
            <a:ext cx="4500" cy="129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" name="Shape 99"/>
          <p:cNvCxnSpPr/>
          <p:nvPr/>
        </p:nvCxnSpPr>
        <p:spPr>
          <a:xfrm>
            <a:off x="2849398" y="2888975"/>
            <a:ext cx="6000" cy="131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0" name="Shape 100"/>
          <p:cNvCxnSpPr/>
          <p:nvPr/>
        </p:nvCxnSpPr>
        <p:spPr>
          <a:xfrm flipH="1">
            <a:off x="2065175" y="3541782"/>
            <a:ext cx="1635000" cy="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" name="Shape 101"/>
          <p:cNvCxnSpPr/>
          <p:nvPr/>
        </p:nvCxnSpPr>
        <p:spPr>
          <a:xfrm flipH="1">
            <a:off x="6713375" y="3541782"/>
            <a:ext cx="1635000" cy="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2" name="Shape 102"/>
          <p:cNvCxnSpPr/>
          <p:nvPr/>
        </p:nvCxnSpPr>
        <p:spPr>
          <a:xfrm>
            <a:off x="7497598" y="2888975"/>
            <a:ext cx="6000" cy="131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3" name="Shape 103"/>
          <p:cNvCxnSpPr/>
          <p:nvPr/>
        </p:nvCxnSpPr>
        <p:spPr>
          <a:xfrm flipH="1" rot="10800000">
            <a:off x="2825500" y="3536675"/>
            <a:ext cx="912600" cy="1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" name="Shape 104"/>
          <p:cNvCxnSpPr/>
          <p:nvPr/>
        </p:nvCxnSpPr>
        <p:spPr>
          <a:xfrm rot="10800000">
            <a:off x="2837862" y="2943275"/>
            <a:ext cx="1800" cy="60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" name="Shape 105"/>
          <p:cNvCxnSpPr/>
          <p:nvPr/>
        </p:nvCxnSpPr>
        <p:spPr>
          <a:xfrm flipH="1" rot="10800000">
            <a:off x="2839662" y="2923475"/>
            <a:ext cx="305100" cy="616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6" name="Shape 106"/>
          <p:cNvCxnSpPr/>
          <p:nvPr/>
        </p:nvCxnSpPr>
        <p:spPr>
          <a:xfrm flipH="1" rot="10800000">
            <a:off x="2841125" y="2992625"/>
            <a:ext cx="649800" cy="559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7" name="Shape 107"/>
          <p:cNvCxnSpPr/>
          <p:nvPr/>
        </p:nvCxnSpPr>
        <p:spPr>
          <a:xfrm flipH="1" rot="10800000">
            <a:off x="2865125" y="3289325"/>
            <a:ext cx="813600" cy="263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8" name="Shape 108"/>
          <p:cNvCxnSpPr/>
          <p:nvPr/>
        </p:nvCxnSpPr>
        <p:spPr>
          <a:xfrm flipH="1" rot="10800000">
            <a:off x="2865125" y="3131225"/>
            <a:ext cx="714600" cy="42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" name="Shape 109"/>
          <p:cNvCxnSpPr/>
          <p:nvPr/>
        </p:nvCxnSpPr>
        <p:spPr>
          <a:xfrm flipH="1" rot="10800000">
            <a:off x="2837875" y="2962925"/>
            <a:ext cx="484800" cy="58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0" name="Shape 110"/>
          <p:cNvSpPr/>
          <p:nvPr/>
        </p:nvSpPr>
        <p:spPr>
          <a:xfrm>
            <a:off x="7348050" y="3390875"/>
            <a:ext cx="305100" cy="305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7290000" y="3332825"/>
            <a:ext cx="421200" cy="421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7220700" y="3263525"/>
            <a:ext cx="559800" cy="559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7151400" y="3189725"/>
            <a:ext cx="698400" cy="707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7093800" y="3126725"/>
            <a:ext cx="813600" cy="83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7436250" y="3484025"/>
            <a:ext cx="128700" cy="118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S!</a:t>
            </a:r>
          </a:p>
        </p:txBody>
      </p:sp>
      <p:cxnSp>
        <p:nvCxnSpPr>
          <p:cNvPr id="722" name="Shape 722"/>
          <p:cNvCxnSpPr/>
          <p:nvPr/>
        </p:nvCxnSpPr>
        <p:spPr>
          <a:xfrm flipH="1">
            <a:off x="2514825" y="3900938"/>
            <a:ext cx="4926900" cy="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23" name="Shape 723"/>
          <p:cNvCxnSpPr/>
          <p:nvPr/>
        </p:nvCxnSpPr>
        <p:spPr>
          <a:xfrm>
            <a:off x="5001211" y="3708646"/>
            <a:ext cx="0" cy="6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24" name="Shape 724"/>
          <p:cNvCxnSpPr/>
          <p:nvPr/>
        </p:nvCxnSpPr>
        <p:spPr>
          <a:xfrm>
            <a:off x="6644245" y="3708646"/>
            <a:ext cx="0" cy="6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25" name="Shape 725"/>
          <p:cNvSpPr txBox="1"/>
          <p:nvPr/>
        </p:nvSpPr>
        <p:spPr>
          <a:xfrm>
            <a:off x="4886970" y="4292074"/>
            <a:ext cx="10005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6326065" y="4292074"/>
            <a:ext cx="10005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727" name="Shape 727"/>
          <p:cNvCxnSpPr/>
          <p:nvPr/>
        </p:nvCxnSpPr>
        <p:spPr>
          <a:xfrm flipH="1">
            <a:off x="3062659" y="2884673"/>
            <a:ext cx="668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28" name="Shape 728"/>
          <p:cNvCxnSpPr/>
          <p:nvPr/>
        </p:nvCxnSpPr>
        <p:spPr>
          <a:xfrm flipH="1">
            <a:off x="3062659" y="1789668"/>
            <a:ext cx="668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29" name="Shape 729"/>
          <p:cNvSpPr txBox="1"/>
          <p:nvPr/>
        </p:nvSpPr>
        <p:spPr>
          <a:xfrm>
            <a:off x="2106600" y="1389460"/>
            <a:ext cx="807000" cy="72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730" name="Shape 730"/>
          <p:cNvSpPr txBox="1"/>
          <p:nvPr/>
        </p:nvSpPr>
        <p:spPr>
          <a:xfrm>
            <a:off x="2320929" y="2536248"/>
            <a:ext cx="558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731" name="Shape 731"/>
          <p:cNvSpPr/>
          <p:nvPr/>
        </p:nvSpPr>
        <p:spPr>
          <a:xfrm>
            <a:off x="3430762" y="1789675"/>
            <a:ext cx="1478700" cy="10950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4180700" y="2371173"/>
            <a:ext cx="1081500" cy="61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3" name="Shape 733"/>
          <p:cNvSpPr/>
          <p:nvPr/>
        </p:nvSpPr>
        <p:spPr>
          <a:xfrm rot="10800000">
            <a:off x="3448700" y="2884675"/>
            <a:ext cx="1552500" cy="1006500"/>
          </a:xfrm>
          <a:prstGeom prst="ellipse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4" name="Shape 734"/>
          <p:cNvSpPr/>
          <p:nvPr/>
        </p:nvSpPr>
        <p:spPr>
          <a:xfrm rot="10800000">
            <a:off x="3161597" y="2884687"/>
            <a:ext cx="929400" cy="61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35" name="Shape 735"/>
          <p:cNvCxnSpPr/>
          <p:nvPr/>
        </p:nvCxnSpPr>
        <p:spPr>
          <a:xfrm>
            <a:off x="3430785" y="1028000"/>
            <a:ext cx="18000" cy="357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 part 1</a:t>
            </a:r>
          </a:p>
        </p:txBody>
      </p:sp>
      <p:sp>
        <p:nvSpPr>
          <p:cNvPr id="741" name="Shape 7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i𝝅/2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742" name="Shape 742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43" name="Shape 743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44" name="Shape 744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45" name="Shape 745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46" name="Shape 746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cxnSp>
        <p:nvCxnSpPr>
          <p:cNvPr id="748" name="Shape 748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49" name="Shape 749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0" name="Shape 750"/>
          <p:cNvCxnSpPr/>
          <p:nvPr/>
        </p:nvCxnSpPr>
        <p:spPr>
          <a:xfrm>
            <a:off x="7137700" y="1462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51" name="Shape 751"/>
          <p:cNvSpPr txBox="1"/>
          <p:nvPr/>
        </p:nvSpPr>
        <p:spPr>
          <a:xfrm>
            <a:off x="6967975" y="1701625"/>
            <a:ext cx="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754" name="Shape 754"/>
          <p:cNvCxnSpPr/>
          <p:nvPr/>
        </p:nvCxnSpPr>
        <p:spPr>
          <a:xfrm rot="10800000">
            <a:off x="5333650" y="984775"/>
            <a:ext cx="18099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55" name="Shape 755"/>
          <p:cNvSpPr txBox="1"/>
          <p:nvPr/>
        </p:nvSpPr>
        <p:spPr>
          <a:xfrm>
            <a:off x="67248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756" name="Shape 756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7" name="Shape 757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58" name="Shape 758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759" name="Shape 759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760" name="Shape 760"/>
          <p:cNvCxnSpPr/>
          <p:nvPr/>
        </p:nvCxnSpPr>
        <p:spPr>
          <a:xfrm>
            <a:off x="5995500" y="3051275"/>
            <a:ext cx="13500" cy="1053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 part 2</a:t>
            </a:r>
          </a:p>
        </p:txBody>
      </p:sp>
      <p:sp>
        <p:nvSpPr>
          <p:cNvPr id="766" name="Shape 76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+ 2i,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767" name="Shape 767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68" name="Shape 768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69" name="Shape 769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70" name="Shape 770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71" name="Shape 771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72" name="Shape 772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73" name="Shape 773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775" name="Shape 775"/>
          <p:cNvCxnSpPr/>
          <p:nvPr/>
        </p:nvCxnSpPr>
        <p:spPr>
          <a:xfrm rot="10800000">
            <a:off x="5630950" y="1592575"/>
            <a:ext cx="979200" cy="1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76" name="Shape 776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77" name="Shape 777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78" name="Shape 778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780" name="Shape 780"/>
          <p:cNvCxnSpPr/>
          <p:nvPr/>
        </p:nvCxnSpPr>
        <p:spPr>
          <a:xfrm>
            <a:off x="5995500" y="3051275"/>
            <a:ext cx="6213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81" name="Shape 781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 part 3</a:t>
            </a:r>
          </a:p>
        </p:txBody>
      </p:sp>
      <p:sp>
        <p:nvSpPr>
          <p:cNvPr id="788" name="Shape 78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789" name="Shape 789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0" name="Shape 790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1" name="Shape 791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2" name="Shape 792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3" name="Shape 793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4" name="Shape 794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95" name="Shape 795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797" name="Shape 797"/>
          <p:cNvCxnSpPr/>
          <p:nvPr/>
        </p:nvCxnSpPr>
        <p:spPr>
          <a:xfrm rot="10800000">
            <a:off x="5482125" y="1619625"/>
            <a:ext cx="1126200" cy="8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98" name="Shape 798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9" name="Shape 799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00" name="Shape 800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801" name="Shape 801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802" name="Shape 802"/>
          <p:cNvCxnSpPr/>
          <p:nvPr/>
        </p:nvCxnSpPr>
        <p:spPr>
          <a:xfrm>
            <a:off x="5995500" y="3584675"/>
            <a:ext cx="675300" cy="135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03" name="Shape 803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F!</a:t>
            </a:r>
          </a:p>
        </p:txBody>
      </p:sp>
      <p:cxnSp>
        <p:nvCxnSpPr>
          <p:cNvPr id="810" name="Shape 810"/>
          <p:cNvCxnSpPr/>
          <p:nvPr/>
        </p:nvCxnSpPr>
        <p:spPr>
          <a:xfrm>
            <a:off x="3974077" y="839925"/>
            <a:ext cx="15900" cy="374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1" name="Shape 811"/>
          <p:cNvCxnSpPr/>
          <p:nvPr/>
        </p:nvCxnSpPr>
        <p:spPr>
          <a:xfrm flipH="1">
            <a:off x="3164925" y="3848515"/>
            <a:ext cx="4353000" cy="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2" name="Shape 812"/>
          <p:cNvCxnSpPr/>
          <p:nvPr/>
        </p:nvCxnSpPr>
        <p:spPr>
          <a:xfrm>
            <a:off x="5361621" y="3647143"/>
            <a:ext cx="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3" name="Shape 813"/>
          <p:cNvCxnSpPr/>
          <p:nvPr/>
        </p:nvCxnSpPr>
        <p:spPr>
          <a:xfrm>
            <a:off x="6813315" y="3647143"/>
            <a:ext cx="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4" name="Shape 814"/>
          <p:cNvCxnSpPr/>
          <p:nvPr/>
        </p:nvCxnSpPr>
        <p:spPr>
          <a:xfrm flipH="1">
            <a:off x="3648948" y="2784264"/>
            <a:ext cx="590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5" name="Shape 815"/>
          <p:cNvCxnSpPr/>
          <p:nvPr/>
        </p:nvCxnSpPr>
        <p:spPr>
          <a:xfrm flipH="1">
            <a:off x="3648948" y="1637557"/>
            <a:ext cx="590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16" name="Shape 816"/>
          <p:cNvSpPr txBox="1"/>
          <p:nvPr/>
        </p:nvSpPr>
        <p:spPr>
          <a:xfrm>
            <a:off x="2804100" y="1218452"/>
            <a:ext cx="7128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817" name="Shape 817"/>
          <p:cNvSpPr txBox="1"/>
          <p:nvPr/>
        </p:nvSpPr>
        <p:spPr>
          <a:xfrm>
            <a:off x="2993469" y="2419388"/>
            <a:ext cx="493199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818" name="Shape 818"/>
          <p:cNvCxnSpPr/>
          <p:nvPr/>
        </p:nvCxnSpPr>
        <p:spPr>
          <a:xfrm>
            <a:off x="3983110" y="1614554"/>
            <a:ext cx="28500" cy="22650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9" name="Shape 819"/>
          <p:cNvCxnSpPr/>
          <p:nvPr/>
        </p:nvCxnSpPr>
        <p:spPr>
          <a:xfrm flipH="1" rot="10800000">
            <a:off x="3974075" y="1619550"/>
            <a:ext cx="1413600" cy="18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20" name="Shape 820"/>
          <p:cNvCxnSpPr/>
          <p:nvPr/>
        </p:nvCxnSpPr>
        <p:spPr>
          <a:xfrm flipH="1" rot="10800000">
            <a:off x="3969275" y="2767787"/>
            <a:ext cx="1418400" cy="399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21" name="Shape 821"/>
          <p:cNvSpPr txBox="1"/>
          <p:nvPr/>
        </p:nvSpPr>
        <p:spPr>
          <a:xfrm>
            <a:off x="5224600" y="4326675"/>
            <a:ext cx="4092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6596200" y="4326675"/>
            <a:ext cx="409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 part 1</a:t>
            </a:r>
          </a:p>
        </p:txBody>
      </p:sp>
      <p:sp>
        <p:nvSpPr>
          <p:cNvPr id="828" name="Shape 8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πi/2 + t,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+ 2i,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829" name="Shape 829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0" name="Shape 830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1" name="Shape 831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2" name="Shape 832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3" name="Shape 833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4" name="Shape 834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35" name="Shape 835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836" name="Shape 836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837" name="Shape 837"/>
          <p:cNvCxnSpPr/>
          <p:nvPr/>
        </p:nvCxnSpPr>
        <p:spPr>
          <a:xfrm flipH="1">
            <a:off x="5255325" y="1016237"/>
            <a:ext cx="1361700" cy="180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38" name="Shape 838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9" name="Shape 839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40" name="Shape 840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841" name="Shape 841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843" name="Shape 843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sp>
        <p:nvSpPr>
          <p:cNvPr id="844" name="Shape 844"/>
          <p:cNvSpPr txBox="1"/>
          <p:nvPr/>
        </p:nvSpPr>
        <p:spPr>
          <a:xfrm>
            <a:off x="6669600" y="758650"/>
            <a:ext cx="5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π/2</a:t>
            </a:r>
          </a:p>
        </p:txBody>
      </p:sp>
      <p:cxnSp>
        <p:nvCxnSpPr>
          <p:cNvPr id="845" name="Shape 845"/>
          <p:cNvCxnSpPr/>
          <p:nvPr/>
        </p:nvCxnSpPr>
        <p:spPr>
          <a:xfrm flipH="1">
            <a:off x="6464625" y="1025100"/>
            <a:ext cx="2799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6" name="Shape 846"/>
          <p:cNvCxnSpPr/>
          <p:nvPr/>
        </p:nvCxnSpPr>
        <p:spPr>
          <a:xfrm rot="10800000">
            <a:off x="5994150" y="3076175"/>
            <a:ext cx="0" cy="5046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 part 2</a:t>
            </a:r>
          </a:p>
        </p:txBody>
      </p:sp>
      <p:sp>
        <p:nvSpPr>
          <p:cNvPr id="852" name="Shape 85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 + 2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πi/2 + t,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+ 2i,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853" name="Shape 853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4" name="Shape 854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5" name="Shape 855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6" name="Shape 856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7" name="Shape 857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8" name="Shape 858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59" name="Shape 859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860" name="Shape 860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861" name="Shape 861"/>
          <p:cNvCxnSpPr/>
          <p:nvPr/>
        </p:nvCxnSpPr>
        <p:spPr>
          <a:xfrm flipH="1">
            <a:off x="5255325" y="1016237"/>
            <a:ext cx="1361700" cy="18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62" name="Shape 862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63" name="Shape 863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64" name="Shape 864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865" name="Shape 865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866" name="Shape 866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867" name="Shape 867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sp>
        <p:nvSpPr>
          <p:cNvPr id="868" name="Shape 868"/>
          <p:cNvSpPr txBox="1"/>
          <p:nvPr/>
        </p:nvSpPr>
        <p:spPr>
          <a:xfrm>
            <a:off x="6669600" y="758650"/>
            <a:ext cx="5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π/2</a:t>
            </a:r>
          </a:p>
        </p:txBody>
      </p:sp>
      <p:cxnSp>
        <p:nvCxnSpPr>
          <p:cNvPr id="869" name="Shape 869"/>
          <p:cNvCxnSpPr/>
          <p:nvPr/>
        </p:nvCxnSpPr>
        <p:spPr>
          <a:xfrm flipH="1">
            <a:off x="6464625" y="1025100"/>
            <a:ext cx="2799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0" name="Shape 870"/>
          <p:cNvCxnSpPr/>
          <p:nvPr/>
        </p:nvCxnSpPr>
        <p:spPr>
          <a:xfrm rot="10800000">
            <a:off x="7289550" y="3076175"/>
            <a:ext cx="0" cy="504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/>
          <p:nvPr/>
        </p:nvSpPr>
        <p:spPr>
          <a:xfrm>
            <a:off x="6013950" y="3036750"/>
            <a:ext cx="1322400" cy="10584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6005800" y="2987271"/>
            <a:ext cx="1523400" cy="60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7" name="Shape 8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 part 3</a:t>
            </a:r>
          </a:p>
        </p:txBody>
      </p:sp>
      <p:sp>
        <p:nvSpPr>
          <p:cNvPr id="878" name="Shape 878"/>
          <p:cNvSpPr txBox="1"/>
          <p:nvPr>
            <p:ph idx="1" type="body"/>
          </p:nvPr>
        </p:nvSpPr>
        <p:spPr>
          <a:xfrm>
            <a:off x="311700" y="1266325"/>
            <a:ext cx="50628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 + 1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it, π</a:t>
            </a:r>
            <a:r>
              <a:rPr lang="en"/>
              <a:t> 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&lt; t ≤ 2π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 + 1, π &lt; t ≤ 2π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879" name="Shape 879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0" name="Shape 880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1" name="Shape 881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2" name="Shape 882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3" name="Shape 883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4" name="Shape 884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85" name="Shape 885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886" name="Shape 886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887" name="Shape 887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8" name="Shape 888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89" name="Shape 889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890" name="Shape 890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891" name="Shape 891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892" name="Shape 892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  <p:cxnSp>
        <p:nvCxnSpPr>
          <p:cNvPr id="893" name="Shape 893"/>
          <p:cNvCxnSpPr/>
          <p:nvPr/>
        </p:nvCxnSpPr>
        <p:spPr>
          <a:xfrm flipH="1">
            <a:off x="6464625" y="798575"/>
            <a:ext cx="2799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4" name="Shape 894"/>
          <p:cNvCxnSpPr/>
          <p:nvPr/>
        </p:nvCxnSpPr>
        <p:spPr>
          <a:xfrm flipH="1">
            <a:off x="6464625" y="1209225"/>
            <a:ext cx="2799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95" name="Shape 895"/>
          <p:cNvSpPr txBox="1"/>
          <p:nvPr/>
        </p:nvSpPr>
        <p:spPr>
          <a:xfrm>
            <a:off x="6126825" y="1096937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π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x="6117050" y="676875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2π</a:t>
            </a:r>
          </a:p>
        </p:txBody>
      </p:sp>
      <p:cxnSp>
        <p:nvCxnSpPr>
          <p:cNvPr id="897" name="Shape 897"/>
          <p:cNvCxnSpPr/>
          <p:nvPr/>
        </p:nvCxnSpPr>
        <p:spPr>
          <a:xfrm flipH="1">
            <a:off x="6595425" y="798575"/>
            <a:ext cx="18300" cy="428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/>
          <p:nvPr/>
        </p:nvSpPr>
        <p:spPr>
          <a:xfrm>
            <a:off x="3991073" y="1618210"/>
            <a:ext cx="2757899" cy="2239800"/>
          </a:xfrm>
          <a:prstGeom prst="ellipse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3" name="Shape 903"/>
          <p:cNvSpPr/>
          <p:nvPr/>
        </p:nvSpPr>
        <p:spPr>
          <a:xfrm>
            <a:off x="3974075" y="1513500"/>
            <a:ext cx="3177300" cy="128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4" name="Shape 904"/>
          <p:cNvSpPr txBox="1"/>
          <p:nvPr>
            <p:ph type="title"/>
          </p:nvPr>
        </p:nvSpPr>
        <p:spPr>
          <a:xfrm>
            <a:off x="311700" y="4421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U!</a:t>
            </a:r>
          </a:p>
        </p:txBody>
      </p:sp>
      <p:cxnSp>
        <p:nvCxnSpPr>
          <p:cNvPr id="905" name="Shape 905"/>
          <p:cNvCxnSpPr/>
          <p:nvPr/>
        </p:nvCxnSpPr>
        <p:spPr>
          <a:xfrm>
            <a:off x="3974077" y="839925"/>
            <a:ext cx="15900" cy="374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6" name="Shape 906"/>
          <p:cNvCxnSpPr/>
          <p:nvPr/>
        </p:nvCxnSpPr>
        <p:spPr>
          <a:xfrm flipH="1">
            <a:off x="3164925" y="3848515"/>
            <a:ext cx="4353000" cy="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7" name="Shape 907"/>
          <p:cNvCxnSpPr/>
          <p:nvPr/>
        </p:nvCxnSpPr>
        <p:spPr>
          <a:xfrm>
            <a:off x="5361621" y="3647143"/>
            <a:ext cx="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8" name="Shape 908"/>
          <p:cNvCxnSpPr/>
          <p:nvPr/>
        </p:nvCxnSpPr>
        <p:spPr>
          <a:xfrm>
            <a:off x="6813315" y="3647143"/>
            <a:ext cx="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9" name="Shape 909"/>
          <p:cNvCxnSpPr/>
          <p:nvPr/>
        </p:nvCxnSpPr>
        <p:spPr>
          <a:xfrm flipH="1">
            <a:off x="3648948" y="2784264"/>
            <a:ext cx="590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10" name="Shape 910"/>
          <p:cNvCxnSpPr/>
          <p:nvPr/>
        </p:nvCxnSpPr>
        <p:spPr>
          <a:xfrm flipH="1">
            <a:off x="3648948" y="1637557"/>
            <a:ext cx="590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11" name="Shape 911"/>
          <p:cNvSpPr txBox="1"/>
          <p:nvPr/>
        </p:nvSpPr>
        <p:spPr>
          <a:xfrm>
            <a:off x="2804100" y="1218452"/>
            <a:ext cx="7128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912" name="Shape 912"/>
          <p:cNvSpPr txBox="1"/>
          <p:nvPr/>
        </p:nvSpPr>
        <p:spPr>
          <a:xfrm>
            <a:off x="2993469" y="2419388"/>
            <a:ext cx="493199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913" name="Shape 913"/>
          <p:cNvSpPr txBox="1"/>
          <p:nvPr/>
        </p:nvSpPr>
        <p:spPr>
          <a:xfrm>
            <a:off x="5224600" y="4326675"/>
            <a:ext cx="4092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914" name="Shape 914"/>
          <p:cNvSpPr txBox="1"/>
          <p:nvPr/>
        </p:nvSpPr>
        <p:spPr>
          <a:xfrm>
            <a:off x="6596200" y="4326675"/>
            <a:ext cx="409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915" name="Shape 915"/>
          <p:cNvCxnSpPr/>
          <p:nvPr/>
        </p:nvCxnSpPr>
        <p:spPr>
          <a:xfrm rot="10800000">
            <a:off x="6736075" y="1582650"/>
            <a:ext cx="12900" cy="12414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16" name="Shape 916"/>
          <p:cNvCxnSpPr/>
          <p:nvPr/>
        </p:nvCxnSpPr>
        <p:spPr>
          <a:xfrm rot="10800000">
            <a:off x="3966425" y="1622250"/>
            <a:ext cx="15600" cy="12018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Shape 9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3550" y="2964912"/>
            <a:ext cx="2647950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Shape 922"/>
          <p:cNvSpPr/>
          <p:nvPr/>
        </p:nvSpPr>
        <p:spPr>
          <a:xfrm>
            <a:off x="1807025" y="-6850"/>
            <a:ext cx="7275000" cy="4213800"/>
          </a:xfrm>
          <a:prstGeom prst="wedgeRoundRectCallout">
            <a:avLst>
              <a:gd fmla="val -56978" name="adj1"/>
              <a:gd fmla="val 44999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23" name="Shape 923"/>
          <p:cNvCxnSpPr/>
          <p:nvPr/>
        </p:nvCxnSpPr>
        <p:spPr>
          <a:xfrm>
            <a:off x="2269944" y="85899"/>
            <a:ext cx="4500" cy="126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24" name="Shape 924"/>
          <p:cNvCxnSpPr/>
          <p:nvPr/>
        </p:nvCxnSpPr>
        <p:spPr>
          <a:xfrm flipH="1">
            <a:off x="2037781" y="1098699"/>
            <a:ext cx="1248900" cy="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25" name="Shape 925"/>
          <p:cNvCxnSpPr/>
          <p:nvPr/>
        </p:nvCxnSpPr>
        <p:spPr>
          <a:xfrm>
            <a:off x="2668033" y="1030910"/>
            <a:ext cx="0" cy="22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26" name="Shape 926"/>
          <p:cNvCxnSpPr/>
          <p:nvPr/>
        </p:nvCxnSpPr>
        <p:spPr>
          <a:xfrm>
            <a:off x="3084527" y="1030910"/>
            <a:ext cx="0" cy="22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27" name="Shape 927"/>
          <p:cNvSpPr txBox="1"/>
          <p:nvPr/>
        </p:nvSpPr>
        <p:spPr>
          <a:xfrm>
            <a:off x="2505734" y="1169916"/>
            <a:ext cx="2535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928" name="Shape 928"/>
          <p:cNvSpPr txBox="1"/>
          <p:nvPr/>
        </p:nvSpPr>
        <p:spPr>
          <a:xfrm>
            <a:off x="2937201" y="1169916"/>
            <a:ext cx="2535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929" name="Shape 929"/>
          <p:cNvCxnSpPr/>
          <p:nvPr/>
        </p:nvCxnSpPr>
        <p:spPr>
          <a:xfrm flipH="1">
            <a:off x="2176637" y="740434"/>
            <a:ext cx="169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0" name="Shape 930"/>
          <p:cNvCxnSpPr/>
          <p:nvPr/>
        </p:nvCxnSpPr>
        <p:spPr>
          <a:xfrm flipH="1">
            <a:off x="2176637" y="354411"/>
            <a:ext cx="169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31" name="Shape 931"/>
          <p:cNvSpPr txBox="1"/>
          <p:nvPr/>
        </p:nvSpPr>
        <p:spPr>
          <a:xfrm>
            <a:off x="1988605" y="617604"/>
            <a:ext cx="1416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932" name="Shape 932"/>
          <p:cNvCxnSpPr/>
          <p:nvPr/>
        </p:nvCxnSpPr>
        <p:spPr>
          <a:xfrm>
            <a:off x="2269941" y="342242"/>
            <a:ext cx="396900" cy="404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3" name="Shape 933"/>
          <p:cNvCxnSpPr/>
          <p:nvPr/>
        </p:nvCxnSpPr>
        <p:spPr>
          <a:xfrm flipH="1">
            <a:off x="2668070" y="356317"/>
            <a:ext cx="409500" cy="3840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4" name="Shape 934"/>
          <p:cNvCxnSpPr/>
          <p:nvPr/>
        </p:nvCxnSpPr>
        <p:spPr>
          <a:xfrm flipH="1">
            <a:off x="3077520" y="342083"/>
            <a:ext cx="6900" cy="761699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5" name="Shape 935"/>
          <p:cNvCxnSpPr/>
          <p:nvPr/>
        </p:nvCxnSpPr>
        <p:spPr>
          <a:xfrm>
            <a:off x="3610981" y="110157"/>
            <a:ext cx="4200" cy="1200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6" name="Shape 936"/>
          <p:cNvCxnSpPr/>
          <p:nvPr/>
        </p:nvCxnSpPr>
        <p:spPr>
          <a:xfrm rot="10800000">
            <a:off x="3396723" y="1077290"/>
            <a:ext cx="760800" cy="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7" name="Shape 937"/>
          <p:cNvCxnSpPr/>
          <p:nvPr/>
        </p:nvCxnSpPr>
        <p:spPr>
          <a:xfrm>
            <a:off x="3978596" y="1009555"/>
            <a:ext cx="0" cy="21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8" name="Shape 938"/>
          <p:cNvCxnSpPr/>
          <p:nvPr/>
        </p:nvCxnSpPr>
        <p:spPr>
          <a:xfrm flipH="1">
            <a:off x="3524741" y="733100"/>
            <a:ext cx="1566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9" name="Shape 939"/>
          <p:cNvCxnSpPr/>
          <p:nvPr/>
        </p:nvCxnSpPr>
        <p:spPr>
          <a:xfrm flipH="1">
            <a:off x="3524741" y="365709"/>
            <a:ext cx="1566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40" name="Shape 940"/>
          <p:cNvSpPr txBox="1"/>
          <p:nvPr/>
        </p:nvSpPr>
        <p:spPr>
          <a:xfrm>
            <a:off x="3272397" y="231424"/>
            <a:ext cx="3510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sp>
        <p:nvSpPr>
          <p:cNvPr id="941" name="Shape 941"/>
          <p:cNvSpPr txBox="1"/>
          <p:nvPr/>
        </p:nvSpPr>
        <p:spPr>
          <a:xfrm>
            <a:off x="3351179" y="616198"/>
            <a:ext cx="130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942" name="Shape 942"/>
          <p:cNvCxnSpPr/>
          <p:nvPr/>
        </p:nvCxnSpPr>
        <p:spPr>
          <a:xfrm>
            <a:off x="3613374" y="358339"/>
            <a:ext cx="7500" cy="725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3" name="Shape 943"/>
          <p:cNvCxnSpPr/>
          <p:nvPr/>
        </p:nvCxnSpPr>
        <p:spPr>
          <a:xfrm flipH="1" rot="10800000">
            <a:off x="3610980" y="360103"/>
            <a:ext cx="374400" cy="5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4" name="Shape 944"/>
          <p:cNvCxnSpPr/>
          <p:nvPr/>
        </p:nvCxnSpPr>
        <p:spPr>
          <a:xfrm flipH="1" rot="10800000">
            <a:off x="3609709" y="727704"/>
            <a:ext cx="375900" cy="129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5" name="Shape 945"/>
          <p:cNvCxnSpPr/>
          <p:nvPr/>
        </p:nvCxnSpPr>
        <p:spPr>
          <a:xfrm>
            <a:off x="3990109" y="359291"/>
            <a:ext cx="3600" cy="7206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46" name="Shape 946"/>
          <p:cNvSpPr txBox="1"/>
          <p:nvPr/>
        </p:nvSpPr>
        <p:spPr>
          <a:xfrm>
            <a:off x="3875624" y="1160598"/>
            <a:ext cx="108600" cy="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cxnSp>
        <p:nvCxnSpPr>
          <p:cNvPr id="947" name="Shape 947"/>
          <p:cNvCxnSpPr/>
          <p:nvPr/>
        </p:nvCxnSpPr>
        <p:spPr>
          <a:xfrm>
            <a:off x="4488604" y="223834"/>
            <a:ext cx="5400" cy="1077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8" name="Shape 948"/>
          <p:cNvCxnSpPr/>
          <p:nvPr/>
        </p:nvCxnSpPr>
        <p:spPr>
          <a:xfrm flipH="1">
            <a:off x="4246787" y="1061744"/>
            <a:ext cx="832500" cy="19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9" name="Shape 949"/>
          <p:cNvCxnSpPr/>
          <p:nvPr/>
        </p:nvCxnSpPr>
        <p:spPr>
          <a:xfrm>
            <a:off x="4637578" y="1031127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50" name="Shape 950"/>
          <p:cNvCxnSpPr/>
          <p:nvPr/>
        </p:nvCxnSpPr>
        <p:spPr>
          <a:xfrm>
            <a:off x="4762628" y="1031127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51" name="Shape 951"/>
          <p:cNvSpPr txBox="1"/>
          <p:nvPr/>
        </p:nvSpPr>
        <p:spPr>
          <a:xfrm>
            <a:off x="4442463" y="1206830"/>
            <a:ext cx="351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1/4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4639370" y="1206831"/>
            <a:ext cx="3744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1/2</a:t>
            </a:r>
          </a:p>
        </p:txBody>
      </p:sp>
      <p:sp>
        <p:nvSpPr>
          <p:cNvPr id="953" name="Shape 953"/>
          <p:cNvSpPr/>
          <p:nvPr/>
        </p:nvSpPr>
        <p:spPr>
          <a:xfrm>
            <a:off x="4318794" y="386686"/>
            <a:ext cx="474600" cy="353999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4" name="Shape 954"/>
          <p:cNvSpPr/>
          <p:nvPr/>
        </p:nvSpPr>
        <p:spPr>
          <a:xfrm>
            <a:off x="4237993" y="396570"/>
            <a:ext cx="237300" cy="3539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5" name="Shape 955"/>
          <p:cNvSpPr txBox="1"/>
          <p:nvPr/>
        </p:nvSpPr>
        <p:spPr>
          <a:xfrm>
            <a:off x="4209895" y="633180"/>
            <a:ext cx="164100" cy="1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956" name="Shape 956"/>
          <p:cNvCxnSpPr/>
          <p:nvPr/>
        </p:nvCxnSpPr>
        <p:spPr>
          <a:xfrm>
            <a:off x="4485238" y="413032"/>
            <a:ext cx="11400" cy="629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57" name="Shape 957"/>
          <p:cNvSpPr txBox="1"/>
          <p:nvPr/>
        </p:nvSpPr>
        <p:spPr>
          <a:xfrm>
            <a:off x="1939000" y="231424"/>
            <a:ext cx="3510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sp>
        <p:nvSpPr>
          <p:cNvPr id="958" name="Shape 958"/>
          <p:cNvSpPr txBox="1"/>
          <p:nvPr/>
        </p:nvSpPr>
        <p:spPr>
          <a:xfrm>
            <a:off x="4122832" y="298095"/>
            <a:ext cx="253500" cy="21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cxnSp>
        <p:nvCxnSpPr>
          <p:cNvPr id="959" name="Shape 959"/>
          <p:cNvCxnSpPr/>
          <p:nvPr/>
        </p:nvCxnSpPr>
        <p:spPr>
          <a:xfrm>
            <a:off x="5355313" y="157164"/>
            <a:ext cx="5400" cy="1077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60" name="Shape 960"/>
          <p:cNvCxnSpPr/>
          <p:nvPr/>
        </p:nvCxnSpPr>
        <p:spPr>
          <a:xfrm rot="10800000">
            <a:off x="5113894" y="1081190"/>
            <a:ext cx="851700" cy="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61" name="Shape 961"/>
          <p:cNvCxnSpPr/>
          <p:nvPr/>
        </p:nvCxnSpPr>
        <p:spPr>
          <a:xfrm>
            <a:off x="5504287" y="964457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62" name="Shape 962"/>
          <p:cNvCxnSpPr/>
          <p:nvPr/>
        </p:nvCxnSpPr>
        <p:spPr>
          <a:xfrm>
            <a:off x="5629336" y="964457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63" name="Shape 963"/>
          <p:cNvSpPr/>
          <p:nvPr/>
        </p:nvSpPr>
        <p:spPr>
          <a:xfrm>
            <a:off x="5185502" y="386686"/>
            <a:ext cx="474600" cy="353999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4" name="Shape 964"/>
          <p:cNvSpPr/>
          <p:nvPr/>
        </p:nvSpPr>
        <p:spPr>
          <a:xfrm>
            <a:off x="5104701" y="396570"/>
            <a:ext cx="237300" cy="3539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5" name="Shape 965"/>
          <p:cNvSpPr txBox="1"/>
          <p:nvPr/>
        </p:nvSpPr>
        <p:spPr>
          <a:xfrm>
            <a:off x="5076603" y="633180"/>
            <a:ext cx="164100" cy="1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966" name="Shape 966"/>
          <p:cNvCxnSpPr/>
          <p:nvPr/>
        </p:nvCxnSpPr>
        <p:spPr>
          <a:xfrm>
            <a:off x="5351946" y="413032"/>
            <a:ext cx="11400" cy="629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67" name="Shape 967"/>
          <p:cNvSpPr txBox="1"/>
          <p:nvPr/>
        </p:nvSpPr>
        <p:spPr>
          <a:xfrm>
            <a:off x="4989541" y="298095"/>
            <a:ext cx="253500" cy="21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cxnSp>
        <p:nvCxnSpPr>
          <p:cNvPr id="968" name="Shape 968"/>
          <p:cNvCxnSpPr/>
          <p:nvPr/>
        </p:nvCxnSpPr>
        <p:spPr>
          <a:xfrm>
            <a:off x="6206032" y="151455"/>
            <a:ext cx="4200" cy="120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69" name="Shape 969"/>
          <p:cNvCxnSpPr/>
          <p:nvPr/>
        </p:nvCxnSpPr>
        <p:spPr>
          <a:xfrm flipH="1">
            <a:off x="6058588" y="1108904"/>
            <a:ext cx="72240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0" name="Shape 970"/>
          <p:cNvCxnSpPr/>
          <p:nvPr/>
        </p:nvCxnSpPr>
        <p:spPr>
          <a:xfrm>
            <a:off x="6573647" y="1051863"/>
            <a:ext cx="0" cy="21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1" name="Shape 971"/>
          <p:cNvCxnSpPr/>
          <p:nvPr/>
        </p:nvCxnSpPr>
        <p:spPr>
          <a:xfrm>
            <a:off x="6377478" y="1059729"/>
            <a:ext cx="0" cy="21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2" name="Shape 972"/>
          <p:cNvCxnSpPr/>
          <p:nvPr/>
        </p:nvCxnSpPr>
        <p:spPr>
          <a:xfrm flipH="1">
            <a:off x="6119792" y="775097"/>
            <a:ext cx="1566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3" name="Shape 973"/>
          <p:cNvCxnSpPr/>
          <p:nvPr/>
        </p:nvCxnSpPr>
        <p:spPr>
          <a:xfrm flipH="1">
            <a:off x="6119792" y="407293"/>
            <a:ext cx="1566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74" name="Shape 974"/>
          <p:cNvSpPr txBox="1"/>
          <p:nvPr/>
        </p:nvSpPr>
        <p:spPr>
          <a:xfrm>
            <a:off x="5946230" y="658064"/>
            <a:ext cx="130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975" name="Shape 975"/>
          <p:cNvCxnSpPr/>
          <p:nvPr/>
        </p:nvCxnSpPr>
        <p:spPr>
          <a:xfrm>
            <a:off x="6369932" y="399915"/>
            <a:ext cx="7500" cy="726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6" name="Shape 976"/>
          <p:cNvCxnSpPr/>
          <p:nvPr/>
        </p:nvCxnSpPr>
        <p:spPr>
          <a:xfrm flipH="1" rot="10800000">
            <a:off x="6206031" y="401387"/>
            <a:ext cx="374700" cy="6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7" name="Shape 977"/>
          <p:cNvCxnSpPr/>
          <p:nvPr/>
        </p:nvCxnSpPr>
        <p:spPr>
          <a:xfrm flipH="1" rot="10800000">
            <a:off x="6204760" y="1111883"/>
            <a:ext cx="375900" cy="129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78" name="Shape 978"/>
          <p:cNvSpPr txBox="1"/>
          <p:nvPr/>
        </p:nvSpPr>
        <p:spPr>
          <a:xfrm>
            <a:off x="6470675" y="1203150"/>
            <a:ext cx="108600" cy="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979" name="Shape 979"/>
          <p:cNvSpPr txBox="1"/>
          <p:nvPr/>
        </p:nvSpPr>
        <p:spPr>
          <a:xfrm>
            <a:off x="6206437" y="1201603"/>
            <a:ext cx="1086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½ </a:t>
            </a:r>
          </a:p>
        </p:txBody>
      </p:sp>
      <p:sp>
        <p:nvSpPr>
          <p:cNvPr id="980" name="Shape 980"/>
          <p:cNvSpPr txBox="1"/>
          <p:nvPr/>
        </p:nvSpPr>
        <p:spPr>
          <a:xfrm>
            <a:off x="5856249" y="298095"/>
            <a:ext cx="253500" cy="21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cxnSp>
        <p:nvCxnSpPr>
          <p:cNvPr id="981" name="Shape 981"/>
          <p:cNvCxnSpPr/>
          <p:nvPr/>
        </p:nvCxnSpPr>
        <p:spPr>
          <a:xfrm>
            <a:off x="6988784" y="224074"/>
            <a:ext cx="3000" cy="1077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2" name="Shape 982"/>
          <p:cNvCxnSpPr/>
          <p:nvPr/>
        </p:nvCxnSpPr>
        <p:spPr>
          <a:xfrm flipH="1">
            <a:off x="6825392" y="1089191"/>
            <a:ext cx="8790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3" name="Shape 983"/>
          <p:cNvCxnSpPr/>
          <p:nvPr/>
        </p:nvCxnSpPr>
        <p:spPr>
          <a:xfrm>
            <a:off x="7268970" y="1031287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4" name="Shape 984"/>
          <p:cNvCxnSpPr/>
          <p:nvPr/>
        </p:nvCxnSpPr>
        <p:spPr>
          <a:xfrm>
            <a:off x="7562110" y="1031287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85" name="Shape 985"/>
          <p:cNvSpPr txBox="1"/>
          <p:nvPr/>
        </p:nvSpPr>
        <p:spPr>
          <a:xfrm>
            <a:off x="7115248" y="1140302"/>
            <a:ext cx="1785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986" name="Shape 986"/>
          <p:cNvSpPr txBox="1"/>
          <p:nvPr/>
        </p:nvSpPr>
        <p:spPr>
          <a:xfrm>
            <a:off x="7438673" y="1140302"/>
            <a:ext cx="1785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987" name="Shape 987"/>
          <p:cNvCxnSpPr/>
          <p:nvPr/>
        </p:nvCxnSpPr>
        <p:spPr>
          <a:xfrm flipH="1">
            <a:off x="6923010" y="783167"/>
            <a:ext cx="1194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8" name="Shape 988"/>
          <p:cNvCxnSpPr/>
          <p:nvPr/>
        </p:nvCxnSpPr>
        <p:spPr>
          <a:xfrm flipH="1">
            <a:off x="6923010" y="453433"/>
            <a:ext cx="1194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89" name="Shape 989"/>
          <p:cNvSpPr txBox="1"/>
          <p:nvPr/>
        </p:nvSpPr>
        <p:spPr>
          <a:xfrm>
            <a:off x="6790770" y="678248"/>
            <a:ext cx="99600" cy="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990" name="Shape 990"/>
          <p:cNvCxnSpPr/>
          <p:nvPr/>
        </p:nvCxnSpPr>
        <p:spPr>
          <a:xfrm>
            <a:off x="6990608" y="446818"/>
            <a:ext cx="5700" cy="6513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1" name="Shape 991"/>
          <p:cNvCxnSpPr/>
          <p:nvPr/>
        </p:nvCxnSpPr>
        <p:spPr>
          <a:xfrm>
            <a:off x="6988782" y="453487"/>
            <a:ext cx="563400" cy="624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2" name="Shape 992"/>
          <p:cNvCxnSpPr/>
          <p:nvPr/>
        </p:nvCxnSpPr>
        <p:spPr>
          <a:xfrm flipH="1">
            <a:off x="7554814" y="455061"/>
            <a:ext cx="2400" cy="6507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93" name="Shape 993"/>
          <p:cNvSpPr txBox="1"/>
          <p:nvPr/>
        </p:nvSpPr>
        <p:spPr>
          <a:xfrm>
            <a:off x="5309172" y="1140159"/>
            <a:ext cx="351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1/4</a:t>
            </a:r>
          </a:p>
        </p:txBody>
      </p:sp>
      <p:sp>
        <p:nvSpPr>
          <p:cNvPr id="994" name="Shape 994"/>
          <p:cNvSpPr txBox="1"/>
          <p:nvPr/>
        </p:nvSpPr>
        <p:spPr>
          <a:xfrm>
            <a:off x="5506079" y="1140161"/>
            <a:ext cx="3744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1/2</a:t>
            </a:r>
          </a:p>
        </p:txBody>
      </p:sp>
      <p:cxnSp>
        <p:nvCxnSpPr>
          <p:cNvPr id="995" name="Shape 995"/>
          <p:cNvCxnSpPr/>
          <p:nvPr/>
        </p:nvCxnSpPr>
        <p:spPr>
          <a:xfrm>
            <a:off x="8110042" y="223834"/>
            <a:ext cx="3900" cy="101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6" name="Shape 996"/>
          <p:cNvCxnSpPr/>
          <p:nvPr/>
        </p:nvCxnSpPr>
        <p:spPr>
          <a:xfrm flipH="1">
            <a:off x="7909050" y="1041053"/>
            <a:ext cx="1081800" cy="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7" name="Shape 997"/>
          <p:cNvCxnSpPr/>
          <p:nvPr/>
        </p:nvCxnSpPr>
        <p:spPr>
          <a:xfrm>
            <a:off x="8454909" y="986354"/>
            <a:ext cx="0" cy="18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8" name="Shape 998"/>
          <p:cNvCxnSpPr/>
          <p:nvPr/>
        </p:nvCxnSpPr>
        <p:spPr>
          <a:xfrm>
            <a:off x="8815722" y="986354"/>
            <a:ext cx="0" cy="18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99" name="Shape 999"/>
          <p:cNvSpPr txBox="1"/>
          <p:nvPr/>
        </p:nvSpPr>
        <p:spPr>
          <a:xfrm>
            <a:off x="8296482" y="1152313"/>
            <a:ext cx="2199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000" name="Shape 1000"/>
          <p:cNvSpPr txBox="1"/>
          <p:nvPr/>
        </p:nvSpPr>
        <p:spPr>
          <a:xfrm>
            <a:off x="8679179" y="1152313"/>
            <a:ext cx="2199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1001" name="Shape 1001"/>
          <p:cNvCxnSpPr/>
          <p:nvPr/>
        </p:nvCxnSpPr>
        <p:spPr>
          <a:xfrm flipH="1">
            <a:off x="8029348" y="751972"/>
            <a:ext cx="146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02" name="Shape 1002"/>
          <p:cNvCxnSpPr/>
          <p:nvPr/>
        </p:nvCxnSpPr>
        <p:spPr>
          <a:xfrm flipH="1">
            <a:off x="8029348" y="440494"/>
            <a:ext cx="146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03" name="Shape 1003"/>
          <p:cNvSpPr txBox="1"/>
          <p:nvPr/>
        </p:nvSpPr>
        <p:spPr>
          <a:xfrm>
            <a:off x="7866316" y="652861"/>
            <a:ext cx="122700" cy="1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1004" name="Shape 1004"/>
          <p:cNvSpPr/>
          <p:nvPr/>
        </p:nvSpPr>
        <p:spPr>
          <a:xfrm>
            <a:off x="8110039" y="472627"/>
            <a:ext cx="650400" cy="5745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8466330" y="440496"/>
            <a:ext cx="349200" cy="32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06" name="Shape 1006"/>
          <p:cNvCxnSpPr/>
          <p:nvPr/>
        </p:nvCxnSpPr>
        <p:spPr>
          <a:xfrm rot="10800000">
            <a:off x="8465145" y="764636"/>
            <a:ext cx="2952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07" name="Shape 1007"/>
          <p:cNvSpPr txBox="1"/>
          <p:nvPr/>
        </p:nvSpPr>
        <p:spPr>
          <a:xfrm>
            <a:off x="6656288" y="298095"/>
            <a:ext cx="253500" cy="21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sp>
        <p:nvSpPr>
          <p:cNvPr id="1008" name="Shape 1008"/>
          <p:cNvSpPr txBox="1"/>
          <p:nvPr/>
        </p:nvSpPr>
        <p:spPr>
          <a:xfrm>
            <a:off x="7723006" y="298095"/>
            <a:ext cx="253500" cy="21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cxnSp>
        <p:nvCxnSpPr>
          <p:cNvPr id="1009" name="Shape 1009"/>
          <p:cNvCxnSpPr/>
          <p:nvPr/>
        </p:nvCxnSpPr>
        <p:spPr>
          <a:xfrm>
            <a:off x="4672625" y="1484866"/>
            <a:ext cx="4200" cy="120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0" name="Shape 1010"/>
          <p:cNvCxnSpPr/>
          <p:nvPr/>
        </p:nvCxnSpPr>
        <p:spPr>
          <a:xfrm flipH="1">
            <a:off x="4525180" y="2442315"/>
            <a:ext cx="72240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1" name="Shape 1011"/>
          <p:cNvCxnSpPr/>
          <p:nvPr/>
        </p:nvCxnSpPr>
        <p:spPr>
          <a:xfrm>
            <a:off x="5040240" y="2385274"/>
            <a:ext cx="0" cy="21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2" name="Shape 1012"/>
          <p:cNvCxnSpPr/>
          <p:nvPr/>
        </p:nvCxnSpPr>
        <p:spPr>
          <a:xfrm>
            <a:off x="4844071" y="2393141"/>
            <a:ext cx="0" cy="21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3" name="Shape 1013"/>
          <p:cNvCxnSpPr/>
          <p:nvPr/>
        </p:nvCxnSpPr>
        <p:spPr>
          <a:xfrm flipH="1">
            <a:off x="4586385" y="2108508"/>
            <a:ext cx="1566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4" name="Shape 1014"/>
          <p:cNvCxnSpPr/>
          <p:nvPr/>
        </p:nvCxnSpPr>
        <p:spPr>
          <a:xfrm flipH="1">
            <a:off x="4586385" y="1740705"/>
            <a:ext cx="1566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15" name="Shape 1015"/>
          <p:cNvSpPr txBox="1"/>
          <p:nvPr/>
        </p:nvSpPr>
        <p:spPr>
          <a:xfrm>
            <a:off x="4412823" y="1991475"/>
            <a:ext cx="130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1016" name="Shape 1016"/>
          <p:cNvCxnSpPr/>
          <p:nvPr/>
        </p:nvCxnSpPr>
        <p:spPr>
          <a:xfrm>
            <a:off x="4836525" y="1733327"/>
            <a:ext cx="7500" cy="726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7" name="Shape 1017"/>
          <p:cNvCxnSpPr/>
          <p:nvPr/>
        </p:nvCxnSpPr>
        <p:spPr>
          <a:xfrm flipH="1" rot="10800000">
            <a:off x="4672624" y="1734799"/>
            <a:ext cx="374700" cy="6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8" name="Shape 1018"/>
          <p:cNvCxnSpPr/>
          <p:nvPr/>
        </p:nvCxnSpPr>
        <p:spPr>
          <a:xfrm flipH="1" rot="10800000">
            <a:off x="4671352" y="2445294"/>
            <a:ext cx="375900" cy="129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19" name="Shape 1019"/>
          <p:cNvSpPr txBox="1"/>
          <p:nvPr/>
        </p:nvSpPr>
        <p:spPr>
          <a:xfrm>
            <a:off x="4937268" y="2536562"/>
            <a:ext cx="108600" cy="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020" name="Shape 1020"/>
          <p:cNvSpPr txBox="1"/>
          <p:nvPr/>
        </p:nvSpPr>
        <p:spPr>
          <a:xfrm>
            <a:off x="4673029" y="2535014"/>
            <a:ext cx="1086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½ </a:t>
            </a:r>
          </a:p>
        </p:txBody>
      </p:sp>
      <p:sp>
        <p:nvSpPr>
          <p:cNvPr id="1021" name="Shape 1021"/>
          <p:cNvSpPr txBox="1"/>
          <p:nvPr/>
        </p:nvSpPr>
        <p:spPr>
          <a:xfrm>
            <a:off x="4322842" y="1631506"/>
            <a:ext cx="2535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cxnSp>
        <p:nvCxnSpPr>
          <p:cNvPr id="1022" name="Shape 1022"/>
          <p:cNvCxnSpPr/>
          <p:nvPr/>
        </p:nvCxnSpPr>
        <p:spPr>
          <a:xfrm>
            <a:off x="3628931" y="2750032"/>
            <a:ext cx="4800" cy="128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23" name="Shape 1023"/>
          <p:cNvCxnSpPr/>
          <p:nvPr/>
        </p:nvCxnSpPr>
        <p:spPr>
          <a:xfrm flipH="1">
            <a:off x="3398577" y="3780909"/>
            <a:ext cx="1239000" cy="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24" name="Shape 1024"/>
          <p:cNvCxnSpPr/>
          <p:nvPr/>
        </p:nvCxnSpPr>
        <p:spPr>
          <a:xfrm>
            <a:off x="4023852" y="3711910"/>
            <a:ext cx="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25" name="Shape 1025"/>
          <p:cNvCxnSpPr/>
          <p:nvPr/>
        </p:nvCxnSpPr>
        <p:spPr>
          <a:xfrm>
            <a:off x="4437032" y="3711910"/>
            <a:ext cx="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26" name="Shape 1026"/>
          <p:cNvCxnSpPr/>
          <p:nvPr/>
        </p:nvCxnSpPr>
        <p:spPr>
          <a:xfrm flipH="1">
            <a:off x="3536517" y="3416249"/>
            <a:ext cx="1680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27" name="Shape 1027"/>
          <p:cNvCxnSpPr/>
          <p:nvPr/>
        </p:nvCxnSpPr>
        <p:spPr>
          <a:xfrm flipH="1">
            <a:off x="3536517" y="3023336"/>
            <a:ext cx="1680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28" name="Shape 1028"/>
          <p:cNvSpPr txBox="1"/>
          <p:nvPr/>
        </p:nvSpPr>
        <p:spPr>
          <a:xfrm>
            <a:off x="3349831" y="3291227"/>
            <a:ext cx="14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1029" name="Shape 1029"/>
          <p:cNvCxnSpPr/>
          <p:nvPr/>
        </p:nvCxnSpPr>
        <p:spPr>
          <a:xfrm>
            <a:off x="3631502" y="3015455"/>
            <a:ext cx="8100" cy="776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30" name="Shape 1030"/>
          <p:cNvCxnSpPr/>
          <p:nvPr/>
        </p:nvCxnSpPr>
        <p:spPr>
          <a:xfrm flipH="1" rot="10800000">
            <a:off x="3628930" y="3017137"/>
            <a:ext cx="402300" cy="6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31" name="Shape 1031"/>
          <p:cNvCxnSpPr/>
          <p:nvPr/>
        </p:nvCxnSpPr>
        <p:spPr>
          <a:xfrm flipH="1" rot="10800000">
            <a:off x="3627564" y="3410775"/>
            <a:ext cx="403800" cy="135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32" name="Shape 1032"/>
          <p:cNvSpPr txBox="1"/>
          <p:nvPr/>
        </p:nvSpPr>
        <p:spPr>
          <a:xfrm>
            <a:off x="3918183" y="3878077"/>
            <a:ext cx="116400" cy="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033" name="Shape 1033"/>
          <p:cNvSpPr txBox="1"/>
          <p:nvPr/>
        </p:nvSpPr>
        <p:spPr>
          <a:xfrm>
            <a:off x="4308567" y="3878077"/>
            <a:ext cx="116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sp>
        <p:nvSpPr>
          <p:cNvPr id="1034" name="Shape 1034"/>
          <p:cNvSpPr txBox="1"/>
          <p:nvPr/>
        </p:nvSpPr>
        <p:spPr>
          <a:xfrm>
            <a:off x="3256124" y="2898247"/>
            <a:ext cx="2535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cxnSp>
        <p:nvCxnSpPr>
          <p:cNvPr id="1035" name="Shape 1035"/>
          <p:cNvCxnSpPr/>
          <p:nvPr/>
        </p:nvCxnSpPr>
        <p:spPr>
          <a:xfrm>
            <a:off x="6388755" y="2890897"/>
            <a:ext cx="3000" cy="107699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36" name="Shape 1036"/>
          <p:cNvCxnSpPr/>
          <p:nvPr/>
        </p:nvCxnSpPr>
        <p:spPr>
          <a:xfrm flipH="1">
            <a:off x="6225363" y="3756014"/>
            <a:ext cx="8790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37" name="Shape 1037"/>
          <p:cNvCxnSpPr/>
          <p:nvPr/>
        </p:nvCxnSpPr>
        <p:spPr>
          <a:xfrm>
            <a:off x="6668941" y="3698110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38" name="Shape 1038"/>
          <p:cNvCxnSpPr/>
          <p:nvPr/>
        </p:nvCxnSpPr>
        <p:spPr>
          <a:xfrm>
            <a:off x="6962081" y="3698110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39" name="Shape 1039"/>
          <p:cNvSpPr txBox="1"/>
          <p:nvPr/>
        </p:nvSpPr>
        <p:spPr>
          <a:xfrm>
            <a:off x="6515219" y="3807125"/>
            <a:ext cx="1785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040" name="Shape 1040"/>
          <p:cNvSpPr txBox="1"/>
          <p:nvPr/>
        </p:nvSpPr>
        <p:spPr>
          <a:xfrm>
            <a:off x="6838644" y="3807125"/>
            <a:ext cx="1785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1041" name="Shape 1041"/>
          <p:cNvCxnSpPr/>
          <p:nvPr/>
        </p:nvCxnSpPr>
        <p:spPr>
          <a:xfrm flipH="1">
            <a:off x="6322981" y="3449990"/>
            <a:ext cx="1194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2" name="Shape 1042"/>
          <p:cNvCxnSpPr/>
          <p:nvPr/>
        </p:nvCxnSpPr>
        <p:spPr>
          <a:xfrm flipH="1">
            <a:off x="6322981" y="3120256"/>
            <a:ext cx="1194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43" name="Shape 1043"/>
          <p:cNvSpPr txBox="1"/>
          <p:nvPr/>
        </p:nvSpPr>
        <p:spPr>
          <a:xfrm>
            <a:off x="6190741" y="3345070"/>
            <a:ext cx="99600" cy="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1044" name="Shape 1044"/>
          <p:cNvCxnSpPr/>
          <p:nvPr/>
        </p:nvCxnSpPr>
        <p:spPr>
          <a:xfrm>
            <a:off x="6390579" y="3113641"/>
            <a:ext cx="5700" cy="651299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5" name="Shape 1045"/>
          <p:cNvCxnSpPr/>
          <p:nvPr/>
        </p:nvCxnSpPr>
        <p:spPr>
          <a:xfrm>
            <a:off x="6388753" y="3120310"/>
            <a:ext cx="563400" cy="624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6" name="Shape 1046"/>
          <p:cNvCxnSpPr/>
          <p:nvPr/>
        </p:nvCxnSpPr>
        <p:spPr>
          <a:xfrm flipH="1">
            <a:off x="6954785" y="3121884"/>
            <a:ext cx="2400" cy="6507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47" name="Shape 1047"/>
          <p:cNvSpPr txBox="1"/>
          <p:nvPr/>
        </p:nvSpPr>
        <p:spPr>
          <a:xfrm>
            <a:off x="6056259" y="2964918"/>
            <a:ext cx="2535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cxnSp>
        <p:nvCxnSpPr>
          <p:cNvPr id="1048" name="Shape 1048"/>
          <p:cNvCxnSpPr/>
          <p:nvPr/>
        </p:nvCxnSpPr>
        <p:spPr>
          <a:xfrm>
            <a:off x="2298104" y="348632"/>
            <a:ext cx="8100" cy="776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9" name="Shape 1049"/>
          <p:cNvCxnSpPr/>
          <p:nvPr/>
        </p:nvCxnSpPr>
        <p:spPr>
          <a:xfrm flipH="1">
            <a:off x="5515792" y="2439530"/>
            <a:ext cx="1368000" cy="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0" name="Shape 1050"/>
          <p:cNvCxnSpPr/>
          <p:nvPr/>
        </p:nvCxnSpPr>
        <p:spPr>
          <a:xfrm>
            <a:off x="6206290" y="2378696"/>
            <a:ext cx="0" cy="20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51" name="Shape 1051"/>
          <p:cNvSpPr txBox="1"/>
          <p:nvPr/>
        </p:nvSpPr>
        <p:spPr>
          <a:xfrm>
            <a:off x="6118143" y="2443709"/>
            <a:ext cx="277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cxnSp>
        <p:nvCxnSpPr>
          <p:cNvPr id="1052" name="Shape 1052"/>
          <p:cNvCxnSpPr/>
          <p:nvPr/>
        </p:nvCxnSpPr>
        <p:spPr>
          <a:xfrm flipH="1">
            <a:off x="5667771" y="2118024"/>
            <a:ext cx="1860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3" name="Shape 1053"/>
          <p:cNvCxnSpPr/>
          <p:nvPr/>
        </p:nvCxnSpPr>
        <p:spPr>
          <a:xfrm flipH="1">
            <a:off x="5667771" y="1771609"/>
            <a:ext cx="1860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54" name="Shape 1054"/>
          <p:cNvSpPr txBox="1"/>
          <p:nvPr/>
        </p:nvSpPr>
        <p:spPr>
          <a:xfrm>
            <a:off x="5462227" y="2007797"/>
            <a:ext cx="1551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1055" name="Shape 1055"/>
          <p:cNvSpPr/>
          <p:nvPr/>
        </p:nvSpPr>
        <p:spPr>
          <a:xfrm>
            <a:off x="5770324" y="1771611"/>
            <a:ext cx="410700" cy="3465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6" name="Shape 1056"/>
          <p:cNvSpPr/>
          <p:nvPr/>
        </p:nvSpPr>
        <p:spPr>
          <a:xfrm>
            <a:off x="5978511" y="1955573"/>
            <a:ext cx="300000" cy="19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7" name="Shape 1057"/>
          <p:cNvSpPr/>
          <p:nvPr/>
        </p:nvSpPr>
        <p:spPr>
          <a:xfrm rot="10800000">
            <a:off x="5775487" y="2118141"/>
            <a:ext cx="430800" cy="3183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8" name="Shape 1058"/>
          <p:cNvSpPr/>
          <p:nvPr/>
        </p:nvSpPr>
        <p:spPr>
          <a:xfrm rot="10800000">
            <a:off x="5695609" y="2118049"/>
            <a:ext cx="258000" cy="19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59" name="Shape 1059"/>
          <p:cNvCxnSpPr/>
          <p:nvPr/>
        </p:nvCxnSpPr>
        <p:spPr>
          <a:xfrm>
            <a:off x="5770330" y="1530647"/>
            <a:ext cx="5100" cy="113159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60" name="Shape 1060"/>
          <p:cNvSpPr/>
          <p:nvPr/>
        </p:nvSpPr>
        <p:spPr>
          <a:xfrm>
            <a:off x="5039999" y="3127741"/>
            <a:ext cx="724800" cy="6438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1" name="Shape 1061"/>
          <p:cNvSpPr/>
          <p:nvPr/>
        </p:nvSpPr>
        <p:spPr>
          <a:xfrm>
            <a:off x="5035531" y="3097639"/>
            <a:ext cx="834900" cy="3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62" name="Shape 1062"/>
          <p:cNvCxnSpPr/>
          <p:nvPr/>
        </p:nvCxnSpPr>
        <p:spPr>
          <a:xfrm>
            <a:off x="5035532" y="2904000"/>
            <a:ext cx="4200" cy="107669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63" name="Shape 1063"/>
          <p:cNvCxnSpPr/>
          <p:nvPr/>
        </p:nvCxnSpPr>
        <p:spPr>
          <a:xfrm flipH="1">
            <a:off x="4822739" y="3768907"/>
            <a:ext cx="11442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64" name="Shape 1064"/>
          <p:cNvCxnSpPr/>
          <p:nvPr/>
        </p:nvCxnSpPr>
        <p:spPr>
          <a:xfrm>
            <a:off x="5400211" y="3711017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65" name="Shape 1065"/>
          <p:cNvCxnSpPr/>
          <p:nvPr/>
        </p:nvCxnSpPr>
        <p:spPr>
          <a:xfrm>
            <a:off x="5781751" y="3711017"/>
            <a:ext cx="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66" name="Shape 1066"/>
          <p:cNvCxnSpPr/>
          <p:nvPr/>
        </p:nvCxnSpPr>
        <p:spPr>
          <a:xfrm rot="10800000">
            <a:off x="4949930" y="3462957"/>
            <a:ext cx="15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67" name="Shape 1067"/>
          <p:cNvCxnSpPr/>
          <p:nvPr/>
        </p:nvCxnSpPr>
        <p:spPr>
          <a:xfrm rot="10800000">
            <a:off x="4949930" y="3133303"/>
            <a:ext cx="15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68" name="Shape 1068"/>
          <p:cNvSpPr txBox="1"/>
          <p:nvPr/>
        </p:nvSpPr>
        <p:spPr>
          <a:xfrm>
            <a:off x="4777805" y="3358063"/>
            <a:ext cx="129300" cy="1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1069" name="Shape 1069"/>
          <p:cNvSpPr txBox="1"/>
          <p:nvPr/>
        </p:nvSpPr>
        <p:spPr>
          <a:xfrm>
            <a:off x="5297529" y="3906368"/>
            <a:ext cx="107700" cy="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070" name="Shape 1070"/>
          <p:cNvSpPr txBox="1"/>
          <p:nvPr/>
        </p:nvSpPr>
        <p:spPr>
          <a:xfrm>
            <a:off x="5658018" y="3906368"/>
            <a:ext cx="107700" cy="1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1071" name="Shape 1071"/>
          <p:cNvCxnSpPr/>
          <p:nvPr/>
        </p:nvCxnSpPr>
        <p:spPr>
          <a:xfrm rot="10800000">
            <a:off x="5761541" y="3117394"/>
            <a:ext cx="3300" cy="357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72" name="Shape 1072"/>
          <p:cNvCxnSpPr/>
          <p:nvPr/>
        </p:nvCxnSpPr>
        <p:spPr>
          <a:xfrm rot="10800000">
            <a:off x="5033421" y="3128794"/>
            <a:ext cx="4200" cy="3456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73" name="Shape 1073"/>
          <p:cNvSpPr txBox="1"/>
          <p:nvPr/>
        </p:nvSpPr>
        <p:spPr>
          <a:xfrm>
            <a:off x="4656191" y="2964918"/>
            <a:ext cx="2535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5389560" y="1631506"/>
            <a:ext cx="2535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2i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x="7762575" y="4560437"/>
            <a:ext cx="27243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(actual quote)     ??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 part 1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i𝝅/2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, -∞ &lt; t ≤ ln2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3" name="Shape 123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4" name="Shape 124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" name="Shape 125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6" name="Shape 126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7" name="Shape 127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8" name="Shape 128"/>
          <p:cNvCxnSpPr/>
          <p:nvPr/>
        </p:nvCxnSpPr>
        <p:spPr>
          <a:xfrm>
            <a:off x="7137700" y="1462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9" name="Shape 129"/>
          <p:cNvSpPr txBox="1"/>
          <p:nvPr/>
        </p:nvSpPr>
        <p:spPr>
          <a:xfrm>
            <a:off x="6967975" y="1701625"/>
            <a:ext cx="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132" name="Shape 132"/>
          <p:cNvCxnSpPr/>
          <p:nvPr/>
        </p:nvCxnSpPr>
        <p:spPr>
          <a:xfrm rot="10800000">
            <a:off x="5333650" y="984775"/>
            <a:ext cx="18099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3" name="Shape 133"/>
          <p:cNvSpPr txBox="1"/>
          <p:nvPr/>
        </p:nvSpPr>
        <p:spPr>
          <a:xfrm>
            <a:off x="67248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134" name="Shape 134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" name="Shape 135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6" name="Shape 136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5995500" y="3051275"/>
            <a:ext cx="13500" cy="1053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9" name="Shape 139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 part 2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 + 1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i3𝝅/4,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i3𝝅/4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 + 1,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147" name="Shape 147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8" name="Shape 148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9" name="Shape 149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" name="Shape 150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1" name="Shape 151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2" name="Shape 152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3" name="Shape 153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155" name="Shape 155"/>
          <p:cNvCxnSpPr/>
          <p:nvPr/>
        </p:nvCxnSpPr>
        <p:spPr>
          <a:xfrm rot="10800000">
            <a:off x="5590150" y="971275"/>
            <a:ext cx="1020000" cy="1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6" name="Shape 156"/>
          <p:cNvSpPr txBox="1"/>
          <p:nvPr/>
        </p:nvSpPr>
        <p:spPr>
          <a:xfrm>
            <a:off x="6648650" y="7501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i3𝝅/4</a:t>
            </a:r>
          </a:p>
        </p:txBody>
      </p:sp>
      <p:cxnSp>
        <p:nvCxnSpPr>
          <p:cNvPr id="157" name="Shape 157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8" name="Shape 158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9" name="Shape 159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5995500" y="3051275"/>
            <a:ext cx="648300" cy="526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2" name="Shape 162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 part 3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 + 1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i𝝅/4,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i𝝅/4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i + 1, -∞ &lt; t ≤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170" name="Shape 170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1" name="Shape 171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2" name="Shape 172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3" name="Shape 173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4" name="Shape 174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5" name="Shape 175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6" name="Shape 176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178" name="Shape 178"/>
          <p:cNvCxnSpPr/>
          <p:nvPr/>
        </p:nvCxnSpPr>
        <p:spPr>
          <a:xfrm rot="10800000">
            <a:off x="5306700" y="1011675"/>
            <a:ext cx="12831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9" name="Shape 179"/>
          <p:cNvSpPr txBox="1"/>
          <p:nvPr/>
        </p:nvSpPr>
        <p:spPr>
          <a:xfrm>
            <a:off x="6648650" y="7501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i𝝅/4</a:t>
            </a:r>
          </a:p>
        </p:txBody>
      </p:sp>
      <p:cxnSp>
        <p:nvCxnSpPr>
          <p:cNvPr id="180" name="Shape 180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1" name="Shape 181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2" name="Shape 182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184" name="Shape 184"/>
          <p:cNvCxnSpPr/>
          <p:nvPr/>
        </p:nvCxnSpPr>
        <p:spPr>
          <a:xfrm flipH="1">
            <a:off x="6643825" y="3037675"/>
            <a:ext cx="648300" cy="5538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5" name="Shape 185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 part 4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i𝝅/2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+ 2,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193" name="Shape 193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4" name="Shape 194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5" name="Shape 195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6" name="Shape 196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7" name="Shape 197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8" name="Shape 198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9" name="Shape 199"/>
          <p:cNvCxnSpPr/>
          <p:nvPr/>
        </p:nvCxnSpPr>
        <p:spPr>
          <a:xfrm>
            <a:off x="7137700" y="1462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0" name="Shape 200"/>
          <p:cNvSpPr txBox="1"/>
          <p:nvPr/>
        </p:nvSpPr>
        <p:spPr>
          <a:xfrm>
            <a:off x="6967975" y="1701625"/>
            <a:ext cx="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203" name="Shape 203"/>
          <p:cNvCxnSpPr/>
          <p:nvPr/>
        </p:nvCxnSpPr>
        <p:spPr>
          <a:xfrm rot="10800000">
            <a:off x="5333650" y="984775"/>
            <a:ext cx="1809900" cy="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4" name="Shape 204"/>
          <p:cNvSpPr txBox="1"/>
          <p:nvPr/>
        </p:nvSpPr>
        <p:spPr>
          <a:xfrm>
            <a:off x="67248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205" name="Shape 205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6" name="Shape 206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7" name="Shape 207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209" name="Shape 209"/>
          <p:cNvCxnSpPr/>
          <p:nvPr/>
        </p:nvCxnSpPr>
        <p:spPr>
          <a:xfrm>
            <a:off x="7298575" y="3067375"/>
            <a:ext cx="13500" cy="10536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0" name="Shape 210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M!</a:t>
            </a:r>
          </a:p>
        </p:txBody>
      </p:sp>
      <p:cxnSp>
        <p:nvCxnSpPr>
          <p:cNvPr id="217" name="Shape 217"/>
          <p:cNvCxnSpPr/>
          <p:nvPr/>
        </p:nvCxnSpPr>
        <p:spPr>
          <a:xfrm>
            <a:off x="3430785" y="1028000"/>
            <a:ext cx="18000" cy="357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8" name="Shape 218"/>
          <p:cNvCxnSpPr/>
          <p:nvPr/>
        </p:nvCxnSpPr>
        <p:spPr>
          <a:xfrm flipH="1">
            <a:off x="2514825" y="3900938"/>
            <a:ext cx="4926900" cy="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9" name="Shape 219"/>
          <p:cNvCxnSpPr/>
          <p:nvPr/>
        </p:nvCxnSpPr>
        <p:spPr>
          <a:xfrm>
            <a:off x="5001211" y="3708646"/>
            <a:ext cx="0" cy="6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0" name="Shape 220"/>
          <p:cNvCxnSpPr/>
          <p:nvPr/>
        </p:nvCxnSpPr>
        <p:spPr>
          <a:xfrm>
            <a:off x="6644245" y="3708646"/>
            <a:ext cx="0" cy="6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1" name="Shape 221"/>
          <p:cNvSpPr txBox="1"/>
          <p:nvPr/>
        </p:nvSpPr>
        <p:spPr>
          <a:xfrm>
            <a:off x="4886970" y="4292074"/>
            <a:ext cx="10005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326065" y="4292074"/>
            <a:ext cx="10005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223" name="Shape 223"/>
          <p:cNvCxnSpPr/>
          <p:nvPr/>
        </p:nvCxnSpPr>
        <p:spPr>
          <a:xfrm flipH="1">
            <a:off x="3062659" y="2884673"/>
            <a:ext cx="668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4" name="Shape 224"/>
          <p:cNvCxnSpPr/>
          <p:nvPr/>
        </p:nvCxnSpPr>
        <p:spPr>
          <a:xfrm flipH="1">
            <a:off x="3062659" y="1789668"/>
            <a:ext cx="6687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5" name="Shape 225"/>
          <p:cNvSpPr txBox="1"/>
          <p:nvPr/>
        </p:nvSpPr>
        <p:spPr>
          <a:xfrm>
            <a:off x="2106600" y="1389460"/>
            <a:ext cx="807000" cy="72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320929" y="2536248"/>
            <a:ext cx="558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227" name="Shape 227"/>
          <p:cNvCxnSpPr/>
          <p:nvPr/>
        </p:nvCxnSpPr>
        <p:spPr>
          <a:xfrm>
            <a:off x="3441008" y="1767702"/>
            <a:ext cx="32100" cy="21630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8" name="Shape 228"/>
          <p:cNvCxnSpPr/>
          <p:nvPr/>
        </p:nvCxnSpPr>
        <p:spPr>
          <a:xfrm>
            <a:off x="3430775" y="1755150"/>
            <a:ext cx="1565100" cy="11475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9" name="Shape 229"/>
          <p:cNvCxnSpPr/>
          <p:nvPr/>
        </p:nvCxnSpPr>
        <p:spPr>
          <a:xfrm flipH="1">
            <a:off x="5001300" y="1795075"/>
            <a:ext cx="1615500" cy="10896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0" name="Shape 230"/>
          <p:cNvCxnSpPr/>
          <p:nvPr/>
        </p:nvCxnSpPr>
        <p:spPr>
          <a:xfrm flipH="1">
            <a:off x="6616825" y="1754700"/>
            <a:ext cx="27000" cy="21612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part 1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z = t + i𝝅/2,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w = 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t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e</a:t>
            </a:r>
            <a:r>
              <a:rPr baseline="30000"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i𝝅/2</a:t>
            </a:r>
            <a:r>
              <a:rPr lang="en" sz="3000">
                <a:solidFill>
                  <a:srgbClr val="000000"/>
                </a:solidFill>
                <a:latin typeface="Philosopher"/>
                <a:ea typeface="Philosopher"/>
                <a:cs typeface="Philosopher"/>
                <a:sym typeface="Philosopher"/>
              </a:rPr>
              <a:t>, -∞ &lt; t ≤ ln2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cxnSp>
        <p:nvCxnSpPr>
          <p:cNvPr id="237" name="Shape 237"/>
          <p:cNvCxnSpPr/>
          <p:nvPr/>
        </p:nvCxnSpPr>
        <p:spPr>
          <a:xfrm>
            <a:off x="6600820" y="445025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8" name="Shape 238"/>
          <p:cNvCxnSpPr/>
          <p:nvPr/>
        </p:nvCxnSpPr>
        <p:spPr>
          <a:xfrm flipH="1">
            <a:off x="5607825" y="1615894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9" name="Shape 239"/>
          <p:cNvCxnSpPr/>
          <p:nvPr/>
        </p:nvCxnSpPr>
        <p:spPr>
          <a:xfrm>
            <a:off x="5991220" y="2690950"/>
            <a:ext cx="7500" cy="174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0" name="Shape 240"/>
          <p:cNvCxnSpPr/>
          <p:nvPr/>
        </p:nvCxnSpPr>
        <p:spPr>
          <a:xfrm flipH="1">
            <a:off x="5607825" y="4090419"/>
            <a:ext cx="2062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1" name="Shape 241"/>
          <p:cNvCxnSpPr/>
          <p:nvPr/>
        </p:nvCxnSpPr>
        <p:spPr>
          <a:xfrm>
            <a:off x="6648650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2" name="Shape 242"/>
          <p:cNvCxnSpPr/>
          <p:nvPr/>
        </p:nvCxnSpPr>
        <p:spPr>
          <a:xfrm>
            <a:off x="7336475" y="3996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3" name="Shape 243"/>
          <p:cNvCxnSpPr/>
          <p:nvPr/>
        </p:nvCxnSpPr>
        <p:spPr>
          <a:xfrm>
            <a:off x="7137700" y="1462750"/>
            <a:ext cx="0" cy="3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4" name="Shape 244"/>
          <p:cNvSpPr txBox="1"/>
          <p:nvPr/>
        </p:nvSpPr>
        <p:spPr>
          <a:xfrm>
            <a:off x="6967975" y="1701625"/>
            <a:ext cx="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ln2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600825" y="428095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7203275" y="4280950"/>
            <a:ext cx="418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247" name="Shape 247"/>
          <p:cNvCxnSpPr/>
          <p:nvPr/>
        </p:nvCxnSpPr>
        <p:spPr>
          <a:xfrm rot="10800000">
            <a:off x="5333650" y="984775"/>
            <a:ext cx="18099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8" name="Shape 248"/>
          <p:cNvSpPr txBox="1"/>
          <p:nvPr/>
        </p:nvSpPr>
        <p:spPr>
          <a:xfrm>
            <a:off x="6724850" y="597775"/>
            <a:ext cx="76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i𝝅/2</a:t>
            </a:r>
          </a:p>
        </p:txBody>
      </p:sp>
      <p:cxnSp>
        <p:nvCxnSpPr>
          <p:cNvPr id="249" name="Shape 249"/>
          <p:cNvCxnSpPr/>
          <p:nvPr/>
        </p:nvCxnSpPr>
        <p:spPr>
          <a:xfrm flipH="1">
            <a:off x="5837150" y="35953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0" name="Shape 250"/>
          <p:cNvCxnSpPr/>
          <p:nvPr/>
        </p:nvCxnSpPr>
        <p:spPr>
          <a:xfrm flipH="1">
            <a:off x="5837150" y="3061975"/>
            <a:ext cx="279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51" name="Shape 251"/>
          <p:cNvSpPr txBox="1"/>
          <p:nvPr/>
        </p:nvSpPr>
        <p:spPr>
          <a:xfrm>
            <a:off x="5436875" y="2867025"/>
            <a:ext cx="337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2i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526600" y="3425650"/>
            <a:ext cx="233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cxnSp>
        <p:nvCxnSpPr>
          <p:cNvPr id="253" name="Shape 253"/>
          <p:cNvCxnSpPr/>
          <p:nvPr/>
        </p:nvCxnSpPr>
        <p:spPr>
          <a:xfrm>
            <a:off x="5995500" y="3051275"/>
            <a:ext cx="13500" cy="1053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54" name="Shape 254"/>
          <p:cNvSpPr txBox="1"/>
          <p:nvPr/>
        </p:nvSpPr>
        <p:spPr>
          <a:xfrm>
            <a:off x="7609650" y="368300"/>
            <a:ext cx="418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Z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7536275" y="2781150"/>
            <a:ext cx="4998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</a:rPr>
              <a:t>W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