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KMeO5Ohl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Conformal brain mapping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Zack Conrad and </a:t>
            </a:r>
            <a:r>
              <a:rPr lang="en-US" dirty="0" err="1" smtClean="0"/>
              <a:t>michal</a:t>
            </a:r>
            <a:r>
              <a:rPr lang="en-US" dirty="0" smtClean="0"/>
              <a:t> </a:t>
            </a:r>
            <a:r>
              <a:rPr lang="en-US" dirty="0" err="1" smtClean="0"/>
              <a:t>nowicki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Essential Definitions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Complex Mathematics of Conformal Mapping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Brain Mapping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0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343399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Orientable Surface</a:t>
            </a:r>
          </a:p>
          <a:p>
            <a:pPr lvl="1"/>
            <a:r>
              <a:rPr lang="en-US" sz="2000" dirty="0" smtClean="0"/>
              <a:t>A surface is orientable if a two-dimensional shape on its surface cannot be turned into its mirror image by moving it continuously around the surface</a:t>
            </a:r>
          </a:p>
          <a:p>
            <a:r>
              <a:rPr lang="en-US" sz="2200" dirty="0" smtClean="0"/>
              <a:t>Genus Zero</a:t>
            </a:r>
          </a:p>
          <a:p>
            <a:pPr lvl="1"/>
            <a:r>
              <a:rPr lang="en-US" sz="2000" dirty="0" smtClean="0"/>
              <a:t>A zero genus surface is a surface with zero cuttings along a simple closed curve without rendering the manifold disconnected</a:t>
            </a:r>
          </a:p>
          <a:p>
            <a:pPr lvl="1"/>
            <a:endParaRPr lang="en-US" sz="2000" dirty="0" smtClean="0"/>
          </a:p>
        </p:txBody>
      </p:sp>
      <p:pic>
        <p:nvPicPr>
          <p:cNvPr id="1026" name="Picture 2" descr="https://upload.wikimedia.org/wikipedia/commons/e/e7/MobiusStri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3" y="322478"/>
            <a:ext cx="2102103" cy="16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1/17/To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88" y="2272803"/>
            <a:ext cx="2793114" cy="178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7/70/Sphere_filled_blue.svg/400px-Sphere_filled_blu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39" y="4365810"/>
            <a:ext cx="1751013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definitions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Conformal Mapping</a:t>
            </a:r>
          </a:p>
          <a:p>
            <a:pPr lvl="1"/>
            <a:r>
              <a:rPr lang="en-US" sz="2000" dirty="0" smtClean="0"/>
              <a:t>A transformation that preserves local angles</a:t>
            </a:r>
          </a:p>
          <a:p>
            <a:pPr lvl="1"/>
            <a:r>
              <a:rPr lang="en-US" sz="2000" dirty="0" smtClean="0"/>
              <a:t>An analytic function is conformal at any point where it has a non-zero derivative</a:t>
            </a:r>
          </a:p>
          <a:p>
            <a:r>
              <a:rPr lang="en-US" sz="2200" dirty="0" smtClean="0"/>
              <a:t>Stereographic Transformation</a:t>
            </a:r>
          </a:p>
          <a:p>
            <a:pPr lvl="1"/>
            <a:r>
              <a:rPr lang="en-US" sz="2000" dirty="0" smtClean="0"/>
              <a:t>Conformal method to compose a sphere onto a plane by assigning each point on the sphere to a point on the plane</a:t>
            </a:r>
          </a:p>
          <a:p>
            <a:r>
              <a:rPr lang="en-US" sz="2200" dirty="0" smtClean="0"/>
              <a:t>Mobius Transformation (Linear fractional transformation)</a:t>
            </a:r>
          </a:p>
          <a:p>
            <a:pPr lvl="1"/>
            <a:r>
              <a:rPr lang="en-US" sz="2000" dirty="0" smtClean="0"/>
              <a:t>Conformal method of mapping the extended complex plane to itself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mathematics of conformal mapping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𝑎𝑧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200" b="0" dirty="0" smtClean="0"/>
              </a:p>
              <a:p>
                <a:endParaRPr lang="en-US" sz="2200" b="0" dirty="0" smtClean="0"/>
              </a:p>
              <a:p>
                <a:r>
                  <a:rPr lang="en-US" sz="2200" dirty="0" smtClean="0"/>
                  <a:t>Maps circles and lines to circles and lines</a:t>
                </a:r>
              </a:p>
              <a:p>
                <a:pPr lvl="1"/>
                <a:r>
                  <a:rPr lang="en-US" sz="2000" b="0" dirty="0" smtClean="0"/>
                  <a:t>Ideal for preserving landmarks </a:t>
                </a:r>
              </a:p>
              <a:p>
                <a:pPr lvl="1"/>
                <a:endParaRPr lang="en-US" sz="2000" b="0" dirty="0" smtClean="0"/>
              </a:p>
              <a:p>
                <a:r>
                  <a:rPr lang="en-US" sz="2200" b="0" dirty="0" smtClean="0"/>
                  <a:t>T(z) is the composition of a finite number of rotations, translations, magnifications, and inversions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0331"/>
            <a:ext cx="10131425" cy="1456267"/>
          </a:xfrm>
        </p:spPr>
        <p:txBody>
          <a:bodyPr/>
          <a:lstStyle/>
          <a:p>
            <a:r>
              <a:rPr lang="en-US" dirty="0" smtClean="0"/>
              <a:t>Brain mapping applications</a:t>
            </a:r>
            <a:endParaRPr lang="en-US" dirty="0"/>
          </a:p>
        </p:txBody>
      </p:sp>
      <p:pic>
        <p:nvPicPr>
          <p:cNvPr id="4" name="ZHKMeO5Oh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398" y="1636992"/>
            <a:ext cx="8439617" cy="47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brain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Brain mesh is transposed onto a sphere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stereographic projection transforms the sphere to the complex plane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Mobius transformation maps the pre-image to another image on the complex plane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Another stereographic projection transforms the final image back onto the surface of a sphere</a:t>
            </a:r>
          </a:p>
        </p:txBody>
      </p:sp>
    </p:spTree>
    <p:extLst>
      <p:ext uri="{BB962C8B-B14F-4D97-AF65-F5344CB8AC3E}">
        <p14:creationId xmlns:p14="http://schemas.microsoft.com/office/powerpoint/2010/main" val="29619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conformal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226858" cy="3649133"/>
          </a:xfrm>
        </p:spPr>
        <p:txBody>
          <a:bodyPr/>
          <a:lstStyle/>
          <a:p>
            <a:r>
              <a:rPr lang="en-US" sz="2200" dirty="0" smtClean="0"/>
              <a:t>Preserves local angles making it ideal for preserving landmarks</a:t>
            </a:r>
          </a:p>
          <a:p>
            <a:endParaRPr lang="en-US" sz="2200" dirty="0" smtClean="0"/>
          </a:p>
          <a:p>
            <a:r>
              <a:rPr lang="en-US" sz="2200" dirty="0" smtClean="0"/>
              <a:t>Does not depend on the resolution of the original mesh of the brain</a:t>
            </a:r>
          </a:p>
          <a:p>
            <a:endParaRPr lang="en-US" dirty="0"/>
          </a:p>
        </p:txBody>
      </p:sp>
      <p:pic>
        <p:nvPicPr>
          <p:cNvPr id="1026" name="Picture 2" descr="https://i.gyazo.com/bf3c9f0828566767df761677248fda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51" y="1666937"/>
            <a:ext cx="2771165" cy="2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gyazo.com/5a6bac1eea29948fc9f6bc11ce7e72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70" y="4754935"/>
            <a:ext cx="35147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3642" y="4365812"/>
            <a:ext cx="2913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ftp://ftp.math.ucla.edu/pub/camreport/cam04-17.pdf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5222" y="6374186"/>
            <a:ext cx="2452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ftp://ftp.math.ucla.edu/pub/camreport/cam04-17.pdf</a:t>
            </a:r>
          </a:p>
        </p:txBody>
      </p:sp>
    </p:spTree>
    <p:extLst>
      <p:ext uri="{BB962C8B-B14F-4D97-AF65-F5344CB8AC3E}">
        <p14:creationId xmlns:p14="http://schemas.microsoft.com/office/powerpoint/2010/main" val="41065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Conformal brain mapping is used to transpose the image of a brain onto a sphere through a series of conformal mapping procedures (stereographic and Mobius)</a:t>
            </a:r>
          </a:p>
          <a:p>
            <a:endParaRPr lang="en-US" sz="2200" dirty="0"/>
          </a:p>
          <a:p>
            <a:r>
              <a:rPr lang="en-US" sz="2200" dirty="0" smtClean="0"/>
              <a:t>This is used to, depending the Mobius transformation, allow for detailed analysis of different sections of the brain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9687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70</TotalTime>
  <Words>276</Words>
  <Application>Microsoft Office PowerPoint</Application>
  <PresentationFormat>Widescreen</PresentationFormat>
  <Paragraphs>49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Celestial</vt:lpstr>
      <vt:lpstr>Conformal brain mapping</vt:lpstr>
      <vt:lpstr>Overview</vt:lpstr>
      <vt:lpstr>Essential definitions</vt:lpstr>
      <vt:lpstr>Essential definitions (Cont.)</vt:lpstr>
      <vt:lpstr>Complex mathematics of conformal mapping</vt:lpstr>
      <vt:lpstr>Brain mapping applications</vt:lpstr>
      <vt:lpstr>Process of brain mapping</vt:lpstr>
      <vt:lpstr>Benefits of conformal mapping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Conformal brain mapping</dc:title>
  <dc:creator>Zachary Conrad</dc:creator>
  <cp:lastModifiedBy>Zachary Conrad</cp:lastModifiedBy>
  <cp:revision>9</cp:revision>
  <dcterms:created xsi:type="dcterms:W3CDTF">2016-04-21T20:17:59Z</dcterms:created>
  <dcterms:modified xsi:type="dcterms:W3CDTF">2016-04-21T21:29:09Z</dcterms:modified>
</cp:coreProperties>
</file>