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308" r:id="rId11"/>
    <p:sldId id="309" r:id="rId12"/>
    <p:sldId id="310" r:id="rId13"/>
    <p:sldId id="311" r:id="rId14"/>
    <p:sldId id="312" r:id="rId15"/>
    <p:sldId id="319" r:id="rId16"/>
    <p:sldId id="314" r:id="rId17"/>
    <p:sldId id="315" r:id="rId18"/>
    <p:sldId id="316" r:id="rId19"/>
    <p:sldId id="317" r:id="rId20"/>
    <p:sldId id="321" r:id="rId21"/>
    <p:sldId id="303" r:id="rId22"/>
    <p:sldId id="320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39" d="100"/>
          <a:sy n="39" d="100"/>
        </p:scale>
        <p:origin x="-25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7220-5554-4293-AE56-6A7F2CB4B9D1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95590-F426-4131-B625-9BF5BB3C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1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969C-5E42-4935-A413-67C956DDF623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97A4-9306-4A44-996F-45FCD189ADE1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41C-CBBF-4623-B75B-3CC871948E2E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3186-5CBF-475C-8A34-2EF9F282370A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6B7B-D479-4592-8988-A0917186978E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488-7513-4DCD-92C5-CBECDF2D5FA1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C06A-8BAF-4642-9075-CE9421F4B281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D1D2-4CAE-4729-AAFE-CBE6D13978FC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9BF-87C8-478E-BD48-9D1B86078FB4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3A3D-EEA2-4CB2-B42C-F73BDCEACEA1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1A57-275E-439C-A783-C65DFEE07483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EEABF8-34CF-4B81-9149-C93658F58BC4}" type="datetime1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443F38-6762-4564-9EDF-F36F91DEA7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733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Ways of Evaluating the Matrix Exponential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partial fulfillment of the Senior Comps requirement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 Hector Lopez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Prof. Ron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Buckmire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 2: </a:t>
            </a:r>
            <a:r>
              <a:rPr lang="en-US" sz="4000" dirty="0" err="1" smtClean="0"/>
              <a:t>Putzer’s</a:t>
            </a:r>
            <a:r>
              <a:rPr lang="en-US" sz="4000" dirty="0" smtClean="0"/>
              <a:t> equation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the eigenvalues,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an arbitrary square matrix, the matrix exponential can be evaluated as follows </a:t>
                </a:r>
              </a:p>
              <a:p>
                <a:pPr marL="0" indent="0" algn="ctr">
                  <a:buNone/>
                </a:pPr>
                <a:endParaRPr lang="en-US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exponential functions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x n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10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124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x n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matrices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following  </a:t>
                </a: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functions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defined by the recursive system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11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66285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897377"/>
            <a:ext cx="1438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041905"/>
            <a:ext cx="1419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5148262"/>
            <a:ext cx="220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4962525"/>
            <a:ext cx="45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5334000"/>
            <a:ext cx="45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3" y="5314950"/>
            <a:ext cx="3838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13" y="1269423"/>
            <a:ext cx="6448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3" y="2694707"/>
            <a:ext cx="6524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en-US" sz="4400" dirty="0" err="1" smtClean="0"/>
              <a:t>Putzer’s</a:t>
            </a:r>
            <a:r>
              <a:rPr lang="en-US" sz="4400" dirty="0" smtClean="0"/>
              <a:t> Equation Defined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9467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Laplace Transformations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006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technique for solving linear ODE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Laplace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is denoted as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Laplace Transformation: 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we are dealing with a system of ordinary differential equations, we are using the  Laplace Transformation of a derivative.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this to the recursive system: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27" y="3962400"/>
            <a:ext cx="375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57" y="4876800"/>
            <a:ext cx="4505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93" y="5715000"/>
            <a:ext cx="275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52401"/>
            <a:ext cx="1581582" cy="3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58707"/>
            <a:ext cx="145775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4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the Laplace Transformation to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develop a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way of solving for the recursive system of equations.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Recall:  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inverse Laplace Transformation,</a:t>
                </a: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	</a:t>
                </a: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111" t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4648200"/>
            <a:ext cx="6229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16" y="1751045"/>
            <a:ext cx="5705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0645"/>
            <a:ext cx="7620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152525"/>
            <a:ext cx="4333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3000764"/>
            <a:ext cx="7591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2952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3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let’s evaluate the matrix exponential using the matrix that was previously introduced.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Eigenvalues of our matrix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: </a:t>
            </a: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01" y="4953000"/>
            <a:ext cx="55530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40" y="1737010"/>
            <a:ext cx="2324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68881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69389"/>
            <a:ext cx="627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60" y="3049445"/>
            <a:ext cx="5351316" cy="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11" y="2211530"/>
            <a:ext cx="207947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1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solution is identical to the solution that we obtained from using Cauchy’s Integral Formula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676400"/>
            <a:ext cx="46005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1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Cayley-Hamilton Theorem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4994"/>
            <a:ext cx="3886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5632"/>
            <a:ext cx="8172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16</a:t>
            </a:fld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86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92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837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eigenvalues, the general characteristic polynomial equation is given by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by the Cayley-Hamilton Theorem, we can replace the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equation with the original matrix,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837"/>
                <a:ext cx="8229600" cy="5821363"/>
              </a:xfrm>
              <a:blipFill rotWithShape="1">
                <a:blip r:embed="rId2"/>
                <a:stretch>
                  <a:fillRect l="-963" t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7938"/>
            <a:ext cx="55435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3" y="2854037"/>
            <a:ext cx="594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4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0437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Cayley-Hamilton Theorem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              for any square matrix A. From this theorem, we are able to introduce two facts: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                                          implies 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verify that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solution to the ODE.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0437"/>
                <a:ext cx="8229600" cy="5745163"/>
              </a:xfrm>
              <a:blipFill rotWithShape="1">
                <a:blip r:embed="rId2"/>
                <a:stretch>
                  <a:fillRect l="-1111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8" y="1371600"/>
            <a:ext cx="3667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16780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896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581400"/>
            <a:ext cx="2952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44" y="4267200"/>
            <a:ext cx="2809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267200"/>
            <a:ext cx="2409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5410200"/>
            <a:ext cx="7419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8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19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4267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8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the Matrix Exponential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Cauchy’s Integral Formula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2: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Putzer’s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equation via Laplace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Conclusion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52" y="2362200"/>
            <a:ext cx="1438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17" y="2514600"/>
            <a:ext cx="1419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90" y="3171825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90" y="3962400"/>
            <a:ext cx="220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3609975"/>
            <a:ext cx="45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55" y="4129087"/>
            <a:ext cx="3838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1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given multiple methods to evaluate for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One uses complex analysis techniques while the other uses rules and practices from Ordinary Differential Equation.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methods use techniques from Linear Algebra, Calculus, ODE, Complex Analysis, etc.</a:t>
                </a:r>
              </a:p>
              <a:p>
                <a:pPr marL="457200" lvl="1" indent="0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Cauchy Integral Formula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Putzer’s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Transformations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Cayley- Hamilton Theorem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22</a:t>
            </a:fld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485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6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Interpolation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21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9" y="4191000"/>
            <a:ext cx="7696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24450"/>
            <a:ext cx="4962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5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linear ordinary differential equation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A is a scalar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Separation of Variables to find the general solution, we get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𝐴𝑡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assume we have the following linear ODE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matrix, and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column vector that satisfies the initial condition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Then, </a:t>
                </a:r>
                <a14:m>
                  <m:oMath xmlns:m="http://schemas.openxmlformats.org/officeDocument/2006/math" xmlns="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07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Natural way of defining it is by using definitions of the exponential function and extending them to matrices.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We are going to be using this particular matrix with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=−2.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963" t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4" y="1414462"/>
            <a:ext cx="2895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1676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55818" y="1616867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34" y="3903085"/>
            <a:ext cx="1829666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3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Cauchy Integral Formula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772" y="1600200"/>
                <a:ext cx="8768628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method is the most unique and elegant way of evaluating for the matrix exponential. 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Interesting result: given an analytic function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f(z)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point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z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can determine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772" y="1600200"/>
                <a:ext cx="8768628" cy="4525963"/>
              </a:xfrm>
              <a:blipFill rotWithShape="1">
                <a:blip r:embed="rId2"/>
                <a:stretch>
                  <a:fillRect l="-90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3848"/>
            <a:ext cx="8077200" cy="21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5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case of a square matrix, we define the Cauchy Integral as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a function 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 analytic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eigenvalue/poles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a contour     , or closed boundary, that surrounds every eigenvalue.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3200400" lvl="7" indent="0">
                  <a:buNone/>
                </a:pP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pPr marL="3200400" lvl="7" indent="0">
                  <a:buNone/>
                </a:pPr>
                <a:endParaRPr lang="en-US" sz="2000" i="1" dirty="0">
                  <a:solidFill>
                    <a:schemeClr val="tx1"/>
                  </a:solidFill>
                  <a:latin typeface="Cambria Math"/>
                  <a:sym typeface="Wingdings" panose="05000000000000000000" pitchFamily="2" charset="2"/>
                </a:endParaRPr>
              </a:p>
              <a:p>
                <a:pPr marL="3200400" lvl="7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𝑧𝑡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963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066800"/>
            <a:ext cx="398145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90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2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592763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element in the matrix above has poles at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=−2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(i.e. the eigenvalues of the matrix, A).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592763"/>
              </a:xfrm>
              <a:blipFill rotWithShape="1">
                <a:blip r:embed="rId2"/>
                <a:stretch>
                  <a:fillRect l="-963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7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39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0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Contour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Circle centered at 1 with radius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3+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 Theorem: the contour        can be deformed in any way as long as it encloses all eigenvalues of A.</a:t>
                </a: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963" t="-994" b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8857"/>
            <a:ext cx="4286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032"/>
            <a:ext cx="26670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2247032"/>
            <a:ext cx="254923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7032"/>
            <a:ext cx="2514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42206"/>
            <a:ext cx="390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99349"/>
            <a:ext cx="390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6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element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Thus,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                        =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Repeat the process for each Cauchy Integra</a:t>
                </a:r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l.</a:t>
                </a: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75533"/>
            <a:ext cx="2209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5" y="2290762"/>
            <a:ext cx="82962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728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4876800"/>
            <a:ext cx="46005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F38-6762-4564-9EDF-F36F91DEA7EF}" type="slidenum">
              <a:rPr lang="en-US" smtClean="0"/>
              <a:t>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62" y="1666875"/>
            <a:ext cx="352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179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498330"/>
            <a:ext cx="4962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4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18957</TotalTime>
  <Words>699</Words>
  <Application>Microsoft Macintosh PowerPoint</Application>
  <PresentationFormat>On-screen Show (4:3)</PresentationFormat>
  <Paragraphs>206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Several Ways of Evaluating the Matrix Exponential</vt:lpstr>
      <vt:lpstr>Outline:</vt:lpstr>
      <vt:lpstr>Motivation</vt:lpstr>
      <vt:lpstr>PowerPoint Presentation</vt:lpstr>
      <vt:lpstr>The Cauchy Integral Formula </vt:lpstr>
      <vt:lpstr>PowerPoint Presentation</vt:lpstr>
      <vt:lpstr>Process </vt:lpstr>
      <vt:lpstr>Contour </vt:lpstr>
      <vt:lpstr>PowerPoint Presentation</vt:lpstr>
      <vt:lpstr>Method 2: Putzer’s equation </vt:lpstr>
      <vt:lpstr>Putzer’s Equation Defined</vt:lpstr>
      <vt:lpstr>Laplace Transformations </vt:lpstr>
      <vt:lpstr>PowerPoint Presentation</vt:lpstr>
      <vt:lpstr>Example</vt:lpstr>
      <vt:lpstr>Finally,</vt:lpstr>
      <vt:lpstr>Cayley-Hamilton Theorem</vt:lpstr>
      <vt:lpstr>PowerPoint Presentation</vt:lpstr>
      <vt:lpstr>Proof</vt:lpstr>
      <vt:lpstr>PowerPoint Presentation</vt:lpstr>
      <vt:lpstr>Recall: </vt:lpstr>
      <vt:lpstr>Conclusion</vt:lpstr>
      <vt:lpstr>PowerPoint Presentation</vt:lpstr>
      <vt:lpstr>Lagrange Interpolation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Several Ways of Evaluating the Matrix Exponential</dc:title>
  <dc:creator>OWNER</dc:creator>
  <cp:lastModifiedBy>Ron Buckmire</cp:lastModifiedBy>
  <cp:revision>137</cp:revision>
  <dcterms:created xsi:type="dcterms:W3CDTF">2016-03-11T03:05:53Z</dcterms:created>
  <dcterms:modified xsi:type="dcterms:W3CDTF">2016-04-08T18:05:50Z</dcterms:modified>
</cp:coreProperties>
</file>