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51" r:id="rId2"/>
    <p:sldMasterId id="2147483661" r:id="rId3"/>
    <p:sldMasterId id="2147483659" r:id="rId4"/>
  </p:sldMasterIdLst>
  <p:notesMasterIdLst>
    <p:notesMasterId r:id="rId9"/>
  </p:notesMasterIdLst>
  <p:handoutMasterIdLst>
    <p:handoutMasterId r:id="rId10"/>
  </p:handoutMasterIdLst>
  <p:sldIdLst>
    <p:sldId id="257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365"/>
    <a:srgbClr val="FF6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-2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CB3C6-629E-904F-B300-4E2219BB89F7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7C999-1FAF-1846-AF04-CDE062F7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21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9B20-711A-4247-8441-C9C1A0AF6586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D8F21-7B3D-C448-B880-BF459B2A1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74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738372" y="1949231"/>
            <a:ext cx="7838558" cy="962910"/>
          </a:xfrm>
          <a:prstGeom prst="rect">
            <a:avLst/>
          </a:prstGeom>
        </p:spPr>
        <p:txBody>
          <a:bodyPr vert="horz"/>
          <a:lstStyle>
            <a:lvl1pPr algn="ctr">
              <a:defRPr sz="4000" b="1"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Type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64464" y="3157223"/>
            <a:ext cx="3798629" cy="5022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Type presentation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2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7576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FF6319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Type Section Title Here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441039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014413"/>
            <a:ext cx="8229600" cy="5305425"/>
          </a:xfrm>
          <a:prstGeom prst="rect">
            <a:avLst/>
          </a:prstGeom>
        </p:spPr>
        <p:txBody>
          <a:bodyPr vert="horz"/>
          <a:lstStyle>
            <a:lvl1pPr marL="0" indent="0" fontAlgn="auto">
              <a:spcAft>
                <a:spcPts val="0"/>
              </a:spcAft>
              <a:buFont typeface="Arial"/>
              <a:buNone/>
              <a:defRPr/>
            </a:lvl1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Helvetica"/>
                <a:cs typeface="Helvetica"/>
              </a:rPr>
              <a:t>Body, Helvetica Regular 28pt.</a:t>
            </a:r>
            <a:br>
              <a:rPr lang="en-US" sz="2800" dirty="0" smtClean="0">
                <a:latin typeface="Helvetica"/>
                <a:cs typeface="Helvetica"/>
              </a:rPr>
            </a:br>
            <a:r>
              <a:rPr lang="en-US" sz="2800" dirty="0" smtClean="0">
                <a:latin typeface="Helvetica"/>
                <a:cs typeface="Helvetica"/>
              </a:rPr>
              <a:t>This is an example of text that can be placed here.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Helvetica"/>
                <a:cs typeface="Helvetica"/>
              </a:rPr>
              <a:t>Primary bullet, Helvetica Regular 28pt.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Sub bullet, Helvetica Regular 24pt.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Tertiary bullet, Helvetica Regular 20pt.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>
                <a:latin typeface="Helvetica"/>
                <a:cs typeface="Helvetica"/>
              </a:rPr>
              <a:t>Shift+tab</a:t>
            </a:r>
            <a:r>
              <a:rPr lang="en-US" sz="2800" dirty="0" smtClean="0">
                <a:latin typeface="Helvetica"/>
                <a:cs typeface="Helvetica"/>
              </a:rPr>
              <a:t> takes you from one bullet type to the previous bullet type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Tab takes you from a primary bullet to a sub bullet,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to get back to a sub bullet, press </a:t>
            </a:r>
            <a:r>
              <a:rPr lang="en-US" sz="2000" dirty="0" err="1" smtClean="0">
                <a:latin typeface="Helvetica"/>
                <a:cs typeface="Helvetica"/>
              </a:rPr>
              <a:t>shift+tab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  <a:endParaRPr lang="en-US" sz="200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089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7576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rgbClr val="FF6319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Type Section Title Here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441039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014413"/>
            <a:ext cx="8229600" cy="5305425"/>
          </a:xfrm>
          <a:prstGeom prst="rect">
            <a:avLst/>
          </a:prstGeom>
        </p:spPr>
        <p:txBody>
          <a:bodyPr vert="horz"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Helvetica"/>
                <a:cs typeface="Helvetica"/>
              </a:rPr>
              <a:t>Primary bullet, Helvetica Regular 28pt.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Sub bullet, Helvetica Regular 24pt.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Tertiary bullet, Helvetica Regular 20pt.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>
                <a:latin typeface="Helvetica"/>
                <a:cs typeface="Helvetica"/>
              </a:rPr>
              <a:t>Shift+tab</a:t>
            </a:r>
            <a:r>
              <a:rPr lang="en-US" sz="2800" dirty="0" smtClean="0">
                <a:latin typeface="Helvetica"/>
                <a:cs typeface="Helvetica"/>
              </a:rPr>
              <a:t> takes you from one bullet type to the previous bullet type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Tab takes you from a primary bullet to a sub bullet,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to get back to a sub bullet, press </a:t>
            </a:r>
            <a:r>
              <a:rPr lang="en-US" sz="2000" dirty="0" err="1" smtClean="0">
                <a:latin typeface="Helvetica"/>
                <a:cs typeface="Helvetica"/>
              </a:rPr>
              <a:t>shift+tab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  <a:endParaRPr lang="en-US" sz="200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9736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12875" y="2527300"/>
            <a:ext cx="6592888" cy="13604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8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Transition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1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ccidental_College_Primary_Logo_Colo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1" y="4848447"/>
            <a:ext cx="1567059" cy="127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7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38069" y="6437723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1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fontAlgn="auto" latinLnBrk="0" hangingPunct="1">
        <a:spcBef>
          <a:spcPct val="20000"/>
        </a:spcBef>
        <a:spcAft>
          <a:spcPts val="0"/>
        </a:spcAft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60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6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26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6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4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7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690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ody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</Words>
  <Application>Microsoft Macintosh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Custom Design</vt:lpstr>
      <vt:lpstr>Body Copy</vt:lpstr>
      <vt:lpstr>1_Custom Design</vt:lpstr>
      <vt:lpstr>Transition Slide</vt:lpstr>
      <vt:lpstr>PowerPoint Presentation</vt:lpstr>
      <vt:lpstr>PowerPoint Presentation</vt:lpstr>
      <vt:lpstr>PowerPoint Presentation</vt:lpstr>
      <vt:lpstr>PowerPoint Presentation</vt:lpstr>
    </vt:vector>
  </TitlesOfParts>
  <Company>Occidental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 Carr</dc:creator>
  <cp:lastModifiedBy>Sara Carr</cp:lastModifiedBy>
  <cp:revision>58</cp:revision>
  <dcterms:created xsi:type="dcterms:W3CDTF">2016-10-17T22:14:38Z</dcterms:created>
  <dcterms:modified xsi:type="dcterms:W3CDTF">2016-12-19T18:36:25Z</dcterms:modified>
</cp:coreProperties>
</file>